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52" r:id="rId4"/>
    <p:sldMasterId id="2147483883" r:id="rId5"/>
    <p:sldMasterId id="2147483885" r:id="rId6"/>
  </p:sldMasterIdLst>
  <p:notesMasterIdLst>
    <p:notesMasterId r:id="rId32"/>
  </p:notesMasterIdLst>
  <p:handoutMasterIdLst>
    <p:handoutMasterId r:id="rId33"/>
  </p:handoutMasterIdLst>
  <p:sldIdLst>
    <p:sldId id="433" r:id="rId7"/>
    <p:sldId id="432" r:id="rId8"/>
    <p:sldId id="482" r:id="rId9"/>
    <p:sldId id="474" r:id="rId10"/>
    <p:sldId id="475" r:id="rId11"/>
    <p:sldId id="485" r:id="rId12"/>
    <p:sldId id="477" r:id="rId13"/>
    <p:sldId id="478" r:id="rId14"/>
    <p:sldId id="479" r:id="rId15"/>
    <p:sldId id="480" r:id="rId16"/>
    <p:sldId id="481" r:id="rId17"/>
    <p:sldId id="421" r:id="rId18"/>
    <p:sldId id="473" r:id="rId19"/>
    <p:sldId id="471" r:id="rId20"/>
    <p:sldId id="483" r:id="rId21"/>
    <p:sldId id="484" r:id="rId22"/>
    <p:sldId id="460" r:id="rId23"/>
    <p:sldId id="465" r:id="rId24"/>
    <p:sldId id="447" r:id="rId25"/>
    <p:sldId id="430" r:id="rId26"/>
    <p:sldId id="424" r:id="rId27"/>
    <p:sldId id="466" r:id="rId28"/>
    <p:sldId id="448" r:id="rId29"/>
    <p:sldId id="410" r:id="rId30"/>
    <p:sldId id="486"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840">
          <p15:clr>
            <a:srgbClr val="A4A3A4"/>
          </p15:clr>
        </p15:guide>
        <p15:guide id="2" orient="horz" pos="3864" userDrawn="1">
          <p15:clr>
            <a:srgbClr val="A4A3A4"/>
          </p15:clr>
        </p15:guide>
        <p15:guide id="3" pos="5520" userDrawn="1">
          <p15:clr>
            <a:srgbClr val="A4A3A4"/>
          </p15:clr>
        </p15:guide>
        <p15:guide id="4" pos="240" userDrawn="1">
          <p15:clr>
            <a:srgbClr val="A4A3A4"/>
          </p15:clr>
        </p15:guide>
      </p15:sldGuideLst>
    </p:ext>
    <p:ext uri="{2D200454-40CA-4A62-9FC3-DE9A4176ACB9}">
      <p15:notesGuideLst xmlns:p15="http://schemas.microsoft.com/office/powerpoint/2012/main" xmlns="">
        <p15:guide id="1" orient="horz" pos="2925" userDrawn="1">
          <p15:clr>
            <a:srgbClr val="A4A3A4"/>
          </p15:clr>
        </p15:guide>
        <p15:guide id="2" pos="2161" userDrawn="1">
          <p15:clr>
            <a:srgbClr val="A4A3A4"/>
          </p15:clr>
        </p15:guide>
        <p15:guide id="3" orient="horz" pos="2944" userDrawn="1">
          <p15:clr>
            <a:srgbClr val="A4A3A4"/>
          </p15:clr>
        </p15:guide>
        <p15:guide id="4" orient="horz" pos="2906">
          <p15:clr>
            <a:srgbClr val="A4A3A4"/>
          </p15:clr>
        </p15:guide>
        <p15:guide id="5" pos="2209">
          <p15:clr>
            <a:srgbClr val="A4A3A4"/>
          </p15:clr>
        </p15:guide>
        <p15:guide id="6" orient="horz" pos="29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anda, Rick" initials="RM" lastIdx="4" clrIdx="0"/>
  <p:cmAuthor id="1" name="Orovecz, Katie" initials="KO" lastIdx="2" clrIdx="1"/>
  <p:cmAuthor id="2" name="Forth, Andrew" initials="AF" lastIdx="7" clrIdx="2">
    <p:extLst/>
  </p:cmAuthor>
  <p:cmAuthor id="3" name="Kai Fisher" initials="KF"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CC00"/>
    <a:srgbClr val="01A64F"/>
    <a:srgbClr val="333399"/>
    <a:srgbClr val="008000"/>
    <a:srgbClr val="8CFEC2"/>
    <a:srgbClr val="8C8C8C"/>
    <a:srgbClr val="ADA2FC"/>
    <a:srgbClr val="0F75BC"/>
    <a:srgbClr val="60A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7" autoAdjust="0"/>
    <p:restoredTop sz="77313" autoAdjust="0"/>
  </p:normalViewPr>
  <p:slideViewPr>
    <p:cSldViewPr snapToGrid="0">
      <p:cViewPr varScale="1">
        <p:scale>
          <a:sx n="84" d="100"/>
          <a:sy n="84" d="100"/>
        </p:scale>
        <p:origin x="-954" y="-84"/>
      </p:cViewPr>
      <p:guideLst>
        <p:guide orient="horz" pos="840"/>
        <p:guide orient="horz" pos="3864"/>
        <p:guide pos="552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84" y="144"/>
      </p:cViewPr>
      <p:guideLst>
        <p:guide orient="horz" pos="2925"/>
        <p:guide orient="horz" pos="2944"/>
        <p:guide orient="horz" pos="2906"/>
        <p:guide orient="horz" pos="2963"/>
        <p:guide pos="2161"/>
        <p:guide pos="2209"/>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098826" y="8788400"/>
            <a:ext cx="811171" cy="25599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101625" tIns="44461" rIns="101625" bIns="44461">
            <a:spAutoFit/>
          </a:bodyPr>
          <a:lstStyle/>
          <a:p>
            <a:pPr algn="ctr" defTabSz="984250">
              <a:lnSpc>
                <a:spcPct val="90000"/>
              </a:lnSpc>
            </a:pPr>
            <a:r>
              <a:rPr lang="en-US" sz="1200" dirty="0">
                <a:latin typeface="Arial" pitchFamily="34" charset="0"/>
              </a:rPr>
              <a:t>Page </a:t>
            </a:r>
            <a:fld id="{25097627-F787-4977-BCAC-D3A93C56654B}" type="slidenum">
              <a:rPr lang="en-US" sz="1200">
                <a:latin typeface="Arial" pitchFamily="34" charset="0"/>
              </a:rPr>
              <a:pPr algn="ctr" defTabSz="984250">
                <a:lnSpc>
                  <a:spcPct val="90000"/>
                </a:lnSpc>
              </a:pPr>
              <a:t>‹#›</a:t>
            </a:fld>
            <a:endParaRPr lang="en-US" sz="1200" dirty="0">
              <a:latin typeface="Arial" pitchFamily="34" charset="0"/>
            </a:endParaRPr>
          </a:p>
        </p:txBody>
      </p:sp>
    </p:spTree>
    <p:extLst>
      <p:ext uri="{BB962C8B-B14F-4D97-AF65-F5344CB8AC3E}">
        <p14:creationId xmlns:p14="http://schemas.microsoft.com/office/powerpoint/2010/main" val="1203784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idx="2"/>
          </p:nvPr>
        </p:nvSpPr>
        <p:spPr bwMode="auto">
          <a:xfrm>
            <a:off x="1193800" y="704850"/>
            <a:ext cx="4629150" cy="3471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5993" y="4308480"/>
            <a:ext cx="5159375" cy="42021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04802" tIns="44461" rIns="104802" bIns="44461"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8" name="Rectangle 4"/>
          <p:cNvSpPr>
            <a:spLocks noChangeArrowheads="1"/>
          </p:cNvSpPr>
          <p:nvPr/>
        </p:nvSpPr>
        <p:spPr bwMode="auto">
          <a:xfrm>
            <a:off x="5307018" y="8836026"/>
            <a:ext cx="1577975" cy="2744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1625" tIns="44461" rIns="101625" bIns="44461">
            <a:spAutoFit/>
          </a:bodyPr>
          <a:lstStyle/>
          <a:p>
            <a:pPr algn="r" defTabSz="1008063">
              <a:spcBef>
                <a:spcPct val="50000"/>
              </a:spcBef>
            </a:pPr>
            <a:fld id="{DA4597E7-CE7F-4243-BD6E-DD14EBA0DA43}" type="slidenum">
              <a:rPr lang="en-US" sz="1200">
                <a:latin typeface="Arial" pitchFamily="34" charset="0"/>
              </a:rPr>
              <a:pPr algn="r" defTabSz="1008063">
                <a:spcBef>
                  <a:spcPct val="50000"/>
                </a:spcBef>
              </a:pPr>
              <a:t>‹#›</a:t>
            </a:fld>
            <a:endParaRPr lang="en-US" sz="1200" dirty="0">
              <a:latin typeface="Arial" pitchFamily="34" charset="0"/>
            </a:endParaRPr>
          </a:p>
        </p:txBody>
      </p:sp>
    </p:spTree>
    <p:extLst>
      <p:ext uri="{BB962C8B-B14F-4D97-AF65-F5344CB8AC3E}">
        <p14:creationId xmlns:p14="http://schemas.microsoft.com/office/powerpoint/2010/main" val="1267916706"/>
      </p:ext>
    </p:extLst>
  </p:cSld>
  <p:clrMap bg1="lt1" tx1="dk1" bg2="lt2" tx2="dk2" accent1="accent1" accent2="accent2" accent3="accent3" accent4="accent4" accent5="accent5" accent6="accent6" hlink="hlink" folHlink="folHlink"/>
  <p:notesStyle>
    <a:lvl1pPr algn="l" rtl="0" eaLnBrk="0" fontAlgn="base" hangingPunct="0">
      <a:lnSpc>
        <a:spcPct val="85000"/>
      </a:lnSpc>
      <a:spcBef>
        <a:spcPct val="5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85000"/>
      </a:lnSpc>
      <a:spcBef>
        <a:spcPct val="5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85000"/>
      </a:lnSpc>
      <a:spcBef>
        <a:spcPct val="5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85000"/>
      </a:lnSpc>
      <a:spcBef>
        <a:spcPct val="5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85000"/>
      </a:lnSpc>
      <a:spcBef>
        <a:spcPct val="5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Tree>
    <p:extLst>
      <p:ext uri="{BB962C8B-B14F-4D97-AF65-F5344CB8AC3E}">
        <p14:creationId xmlns:p14="http://schemas.microsoft.com/office/powerpoint/2010/main" val="125802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Acs</a:t>
            </a:r>
            <a:r>
              <a:rPr lang="en-US" dirty="0" smtClean="0"/>
              <a:t> people get their move files, then you get a 2</a:t>
            </a:r>
            <a:r>
              <a:rPr lang="en-US" baseline="30000" dirty="0" smtClean="0"/>
              <a:t>nd</a:t>
            </a:r>
            <a:r>
              <a:rPr lang="en-US" dirty="0" smtClean="0"/>
              <a:t> file for secure destruction</a:t>
            </a:r>
            <a:endParaRPr lang="en-US" dirty="0"/>
          </a:p>
        </p:txBody>
      </p:sp>
    </p:spTree>
    <p:extLst>
      <p:ext uri="{BB962C8B-B14F-4D97-AF65-F5344CB8AC3E}">
        <p14:creationId xmlns:p14="http://schemas.microsoft.com/office/powerpoint/2010/main" val="89861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61713" lvl="1" indent="-36120388">
              <a:buFontTx/>
              <a:buChar char="•"/>
            </a:pPr>
            <a:endParaRPr lang="en-US" dirty="0" smtClean="0">
              <a:ea typeface="MS PGothic" pitchFamily="34" charset="-128"/>
            </a:endParaRPr>
          </a:p>
        </p:txBody>
      </p:sp>
    </p:spTree>
    <p:extLst>
      <p:ext uri="{BB962C8B-B14F-4D97-AF65-F5344CB8AC3E}">
        <p14:creationId xmlns:p14="http://schemas.microsoft.com/office/powerpoint/2010/main" val="160191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anyone here done </a:t>
            </a:r>
            <a:r>
              <a:rPr lang="en-US" smtClean="0"/>
              <a:t>secure destruction.</a:t>
            </a:r>
            <a:endParaRPr lang="en-US"/>
          </a:p>
        </p:txBody>
      </p:sp>
    </p:spTree>
    <p:extLst>
      <p:ext uri="{BB962C8B-B14F-4D97-AF65-F5344CB8AC3E}">
        <p14:creationId xmlns:p14="http://schemas.microsoft.com/office/powerpoint/2010/main" val="94134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703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company saved $.17 each. No need to </a:t>
            </a:r>
            <a:r>
              <a:rPr lang="en-US" dirty="0" err="1" smtClean="0"/>
              <a:t>dael</a:t>
            </a:r>
            <a:r>
              <a:rPr lang="en-US" dirty="0" smtClean="0"/>
              <a:t> with the </a:t>
            </a:r>
            <a:r>
              <a:rPr lang="en-US" dirty="0" err="1" smtClean="0"/>
              <a:t>hassel</a:t>
            </a:r>
            <a:r>
              <a:rPr lang="en-US" dirty="0" smtClean="0"/>
              <a:t> of the regulations</a:t>
            </a:r>
            <a:endParaRPr lang="en-US" dirty="0"/>
          </a:p>
        </p:txBody>
      </p:sp>
    </p:spTree>
    <p:extLst>
      <p:ext uri="{BB962C8B-B14F-4D97-AF65-F5344CB8AC3E}">
        <p14:creationId xmlns:p14="http://schemas.microsoft.com/office/powerpoint/2010/main" val="208473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138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94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Secure Destruction is a part of the USPS® BlueEarth sustainability initiatives. The service securely shreds and recycles letter-size pieces of Undeliverable-As-Addressed (UAA) First-Class Mail® with personal protected information that would otherwise be returned to the sender. Secure Destruction is an opt-in service that operates under the protection and supervision of the United States Postal Service.</a:t>
            </a:r>
          </a:p>
          <a:p>
            <a:endParaRPr lang="en-US" dirty="0" smtClean="0"/>
          </a:p>
          <a:p>
            <a:r>
              <a:rPr lang="en-US" dirty="0" smtClean="0"/>
              <a:t>STID is used (specific STID) </a:t>
            </a:r>
            <a:endParaRPr lang="en-US" dirty="0"/>
          </a:p>
        </p:txBody>
      </p:sp>
    </p:spTree>
    <p:extLst>
      <p:ext uri="{BB962C8B-B14F-4D97-AF65-F5344CB8AC3E}">
        <p14:creationId xmlns:p14="http://schemas.microsoft.com/office/powerpoint/2010/main" val="201330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Secure Destruction is a part of the USPS® BlueEarth sustainability initiatives. The service securely shreds and recycles letter-size pieces of Undeliverable-As-Addressed (UAA) First-Class Mail® with personal protected information that would otherwise be returned to the sender. Secure Destruction is an opt-in service that operates under the protection and supervision of the United States Postal Service.</a:t>
            </a:r>
            <a:endParaRPr lang="en-US" dirty="0"/>
          </a:p>
        </p:txBody>
      </p:sp>
    </p:spTree>
    <p:extLst>
      <p:ext uri="{BB962C8B-B14F-4D97-AF65-F5344CB8AC3E}">
        <p14:creationId xmlns:p14="http://schemas.microsoft.com/office/powerpoint/2010/main" val="68029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970938" y="8830063"/>
            <a:ext cx="3037840" cy="464740"/>
          </a:xfrm>
          <a:prstGeom prst="rect">
            <a:avLst/>
          </a:prstGeom>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EA1E8D35-2B12-47B8-9BFC-E2BAAB951FD9}" type="slidenum">
              <a:rPr lang="en-US" sz="1200" smtClean="0"/>
              <a:pPr/>
              <a:t>17</a:t>
            </a:fld>
            <a:endParaRPr lang="en-US" sz="1200" smtClean="0"/>
          </a:p>
        </p:txBody>
      </p:sp>
      <p:sp>
        <p:nvSpPr>
          <p:cNvPr id="29699" name="Rectangle 7"/>
          <p:cNvSpPr txBox="1">
            <a:spLocks noGrp="1" noChangeArrowheads="1"/>
          </p:cNvSpPr>
          <p:nvPr/>
        </p:nvSpPr>
        <p:spPr bwMode="auto">
          <a:xfrm>
            <a:off x="3972560" y="8833259"/>
            <a:ext cx="3037840" cy="46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fld id="{8268644C-972E-4EEB-97F6-CD8C83D03E98}" type="slidenum">
              <a:rPr lang="en-US" sz="1200">
                <a:ea typeface="MS PGothic" pitchFamily="34" charset="-128"/>
              </a:rPr>
              <a:pPr algn="r"/>
              <a:t>17</a:t>
            </a:fld>
            <a:endParaRPr lang="en-US" sz="1200">
              <a:ea typeface="MS PGothic" pitchFamily="34" charset="-128"/>
            </a:endParaRPr>
          </a:p>
        </p:txBody>
      </p:sp>
      <p:sp>
        <p:nvSpPr>
          <p:cNvPr id="29700" name="Rectangle 2"/>
          <p:cNvSpPr>
            <a:spLocks noGrp="1" noRot="1" noChangeAspect="1" noChangeArrowheads="1" noTextEdit="1"/>
          </p:cNvSpPr>
          <p:nvPr>
            <p:ph type="sldImg"/>
          </p:nvPr>
        </p:nvSpPr>
        <p:spPr>
          <a:xfrm>
            <a:off x="1954213" y="0"/>
            <a:ext cx="3065462" cy="2300288"/>
          </a:xfrm>
          <a:ln/>
        </p:spPr>
      </p:sp>
      <p:sp>
        <p:nvSpPr>
          <p:cNvPr id="29701" name="Rectangle 3"/>
          <p:cNvSpPr>
            <a:spLocks noGrp="1" noChangeArrowheads="1"/>
          </p:cNvSpPr>
          <p:nvPr>
            <p:ph type="body" idx="1"/>
          </p:nvPr>
        </p:nvSpPr>
        <p:spPr>
          <a:xfrm>
            <a:off x="152541" y="2286969"/>
            <a:ext cx="6771852" cy="6905623"/>
          </a:xfrm>
          <a:noFill/>
        </p:spPr>
        <p:txBody>
          <a:bodyPr lIns="91430" tIns="45715" rIns="91430" bIns="45715"/>
          <a:lstStyle/>
          <a:p>
            <a:pPr eaLnBrk="1" hangingPunct="1">
              <a:spcBef>
                <a:spcPts val="438"/>
              </a:spcBef>
              <a:spcAft>
                <a:spcPts val="600"/>
              </a:spcAft>
              <a:buClr>
                <a:schemeClr val="accent2"/>
              </a:buClr>
            </a:pPr>
            <a:r>
              <a:rPr lang="en-US" dirty="0" smtClean="0"/>
              <a:t>Currently, there is a segment of the mailing industry that cannot or will not allow the U.S. Postal Service to dispose of their UAA mailpieces because of the risk associated with exposing sensitive information contained in the mailing.     In response to these concerns, the USPS is exploring the possibility of offering a Secured method of disposing of mail.   </a:t>
            </a:r>
          </a:p>
          <a:p>
            <a:pPr eaLnBrk="1" hangingPunct="1">
              <a:spcBef>
                <a:spcPts val="438"/>
              </a:spcBef>
              <a:spcAft>
                <a:spcPts val="600"/>
              </a:spcAft>
              <a:buClr>
                <a:schemeClr val="accent2"/>
              </a:buClr>
            </a:pPr>
            <a:endParaRPr lang="en-US" dirty="0" smtClean="0"/>
          </a:p>
          <a:p>
            <a:pPr eaLnBrk="1" hangingPunct="1">
              <a:spcBef>
                <a:spcPts val="438"/>
              </a:spcBef>
              <a:spcAft>
                <a:spcPts val="600"/>
              </a:spcAft>
              <a:buClr>
                <a:schemeClr val="accent2"/>
              </a:buClr>
            </a:pPr>
            <a:r>
              <a:rPr lang="en-US" dirty="0" smtClean="0"/>
              <a:t>Under this program, mailpieces will be rendered unreadable prior to disposal using industry standard destruction methods. Typically this is achieved by shredding the mailpiece, making it impractical to retrieve any information from the disposed mailpiece. </a:t>
            </a:r>
          </a:p>
          <a:p>
            <a:pPr eaLnBrk="1" hangingPunct="1">
              <a:spcBef>
                <a:spcPts val="438"/>
              </a:spcBef>
              <a:spcAft>
                <a:spcPts val="600"/>
              </a:spcAft>
              <a:buClr>
                <a:schemeClr val="accent2"/>
              </a:buClr>
            </a:pPr>
            <a:r>
              <a:rPr lang="en-US" dirty="0" smtClean="0"/>
              <a:t>  </a:t>
            </a:r>
          </a:p>
          <a:p>
            <a:pPr eaLnBrk="1" hangingPunct="1">
              <a:spcBef>
                <a:spcPts val="438"/>
              </a:spcBef>
              <a:spcAft>
                <a:spcPts val="600"/>
              </a:spcAft>
              <a:buClr>
                <a:schemeClr val="accent2"/>
              </a:buClr>
            </a:pPr>
            <a:r>
              <a:rPr lang="en-US" dirty="0" smtClean="0"/>
              <a:t>To participate, mailers will use a Service Type ID established for Secure Destruction.  Then UAA mail will be routed to the Secure Destruction process.   </a:t>
            </a:r>
          </a:p>
          <a:p>
            <a:pPr eaLnBrk="1" hangingPunct="1">
              <a:spcBef>
                <a:spcPts val="438"/>
              </a:spcBef>
              <a:spcAft>
                <a:spcPts val="600"/>
              </a:spcAft>
              <a:buClr>
                <a:schemeClr val="accent2"/>
              </a:buClr>
            </a:pPr>
            <a:r>
              <a:rPr lang="en-US" dirty="0" smtClean="0"/>
              <a:t>(Click)</a:t>
            </a:r>
          </a:p>
          <a:p>
            <a:pPr eaLnBrk="1" hangingPunct="1"/>
            <a:endParaRPr lang="en-US" dirty="0" smtClean="0"/>
          </a:p>
        </p:txBody>
      </p:sp>
    </p:spTree>
    <p:extLst>
      <p:ext uri="{BB962C8B-B14F-4D97-AF65-F5344CB8AC3E}">
        <p14:creationId xmlns:p14="http://schemas.microsoft.com/office/powerpoint/2010/main" val="130047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200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400050" y="-3707"/>
            <a:ext cx="8343900" cy="777240"/>
          </a:xfrm>
          <a:prstGeom prst="rect">
            <a:avLst/>
          </a:prstGeo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00050" y="1216025"/>
            <a:ext cx="8343900" cy="50736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2147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5943600" cy="533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0747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3"/>
          <p:cNvSpPr txBox="1">
            <a:spLocks noGrp="1"/>
          </p:cNvSpPr>
          <p:nvPr/>
        </p:nvSpPr>
        <p:spPr bwMode="auto">
          <a:xfrm>
            <a:off x="235527" y="6452632"/>
            <a:ext cx="1905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63A32EE-0A30-4D76-A7FC-B09FF1995C9B}" type="slidenum">
              <a:rPr lang="en-US" sz="1200" b="1" smtClean="0">
                <a:latin typeface="+mn-lt"/>
              </a:rPr>
              <a:pPr>
                <a:defRPr/>
              </a:pPr>
              <a:t>‹#›</a:t>
            </a:fld>
            <a:endParaRPr lang="en-US" sz="1200" b="1" dirty="0">
              <a:latin typeface="+mn-lt"/>
            </a:endParaRPr>
          </a:p>
          <a:p>
            <a:pPr>
              <a:defRPr/>
            </a:pPr>
            <a:endParaRPr lang="en-US" sz="1200" b="1" dirty="0">
              <a:latin typeface="+mn-lt"/>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3164" y="6452632"/>
            <a:ext cx="1366233" cy="195262"/>
          </a:xfrm>
          <a:prstGeom prst="rect">
            <a:avLst/>
          </a:prstGeom>
        </p:spPr>
      </p:pic>
    </p:spTree>
  </p:cSld>
  <p:clrMap bg1="lt1" tx1="dk1" bg2="lt2" tx2="dk2" accent1="accent1" accent2="accent2" accent3="accent3" accent4="accent4" accent5="accent5" accent6="accent6" hlink="hlink" folHlink="folHlink"/>
  <p:sldLayoutIdLst>
    <p:sldLayoutId id="2147483878" r:id="rId1"/>
    <p:sldLayoutId id="2147483880" r:id="rId2"/>
    <p:sldLayoutId id="2147483886" r:id="rId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Slide Number Placeholder 3"/>
          <p:cNvSpPr txBox="1">
            <a:spLocks noGrp="1"/>
          </p:cNvSpPr>
          <p:nvPr/>
        </p:nvSpPr>
        <p:spPr bwMode="auto">
          <a:xfrm>
            <a:off x="235527" y="6452632"/>
            <a:ext cx="1905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63A32EE-0A30-4D76-A7FC-B09FF1995C9B}" type="slidenum">
              <a:rPr lang="en-US" sz="1200" b="1" smtClean="0">
                <a:latin typeface="+mn-lt"/>
              </a:rPr>
              <a:pPr>
                <a:defRPr/>
              </a:pPr>
              <a:t>‹#›</a:t>
            </a:fld>
            <a:endParaRPr lang="en-US" sz="1200" b="1" dirty="0">
              <a:latin typeface="+mn-lt"/>
            </a:endParaRPr>
          </a:p>
          <a:p>
            <a:pPr>
              <a:defRPr/>
            </a:pPr>
            <a:endParaRPr lang="en-US" sz="12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164" y="6452632"/>
            <a:ext cx="1366233" cy="195262"/>
          </a:xfrm>
          <a:prstGeom prst="rect">
            <a:avLst/>
          </a:prstGeom>
        </p:spPr>
      </p:pic>
    </p:spTree>
    <p:extLst>
      <p:ext uri="{BB962C8B-B14F-4D97-AF65-F5344CB8AC3E}">
        <p14:creationId xmlns:p14="http://schemas.microsoft.com/office/powerpoint/2010/main" val="117713252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066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Slide Number Placeholder 3"/>
          <p:cNvSpPr txBox="1">
            <a:spLocks noGrp="1"/>
          </p:cNvSpPr>
          <p:nvPr/>
        </p:nvSpPr>
        <p:spPr bwMode="auto">
          <a:xfrm>
            <a:off x="235527" y="6452632"/>
            <a:ext cx="1905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63A32EE-0A30-4D76-A7FC-B09FF1995C9B}" type="slidenum">
              <a:rPr lang="en-US" sz="1200" b="1" smtClean="0">
                <a:latin typeface="+mn-lt"/>
              </a:rPr>
              <a:pPr>
                <a:defRPr/>
              </a:pPr>
              <a:t>‹#›</a:t>
            </a:fld>
            <a:endParaRPr lang="en-US" sz="1200" b="1" dirty="0">
              <a:latin typeface="+mn-lt"/>
            </a:endParaRPr>
          </a:p>
          <a:p>
            <a:pPr>
              <a:defRPr/>
            </a:pPr>
            <a:endParaRPr lang="en-US" sz="12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164" y="6452632"/>
            <a:ext cx="1366233" cy="195262"/>
          </a:xfrm>
          <a:prstGeom prst="rect">
            <a:avLst/>
          </a:prstGeom>
        </p:spPr>
      </p:pic>
    </p:spTree>
    <p:extLst>
      <p:ext uri="{BB962C8B-B14F-4D97-AF65-F5344CB8AC3E}">
        <p14:creationId xmlns:p14="http://schemas.microsoft.com/office/powerpoint/2010/main" val="398804069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png"/><Relationship Id="rId3" Type="http://schemas.openxmlformats.org/officeDocument/2006/relationships/image" Target="../media/image34.jpeg"/><Relationship Id="rId7" Type="http://schemas.openxmlformats.org/officeDocument/2006/relationships/image" Target="../media/image38.png"/><Relationship Id="rId12"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jpeg"/><Relationship Id="rId10" Type="http://schemas.microsoft.com/office/2007/relationships/hdphoto" Target="../media/hdphoto1.wdp"/><Relationship Id="rId4" Type="http://schemas.openxmlformats.org/officeDocument/2006/relationships/image" Target="../media/image35.jpg"/><Relationship Id="rId9" Type="http://schemas.openxmlformats.org/officeDocument/2006/relationships/image" Target="../media/image39.png"/><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ibbs.usps.gov/acs/documents/tech_guides/eACS001.PDF" TargetMode="External"/><Relationship Id="rId2" Type="http://schemas.openxmlformats.org/officeDocument/2006/relationships/hyperlink" Target="https://ribbs.usps.gov/index.cfm?page=intellmailmailpieces"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ribbs.usps.gov/forms/documents/secure_destruction/SDACS001.pdf" TargetMode="External"/><Relationship Id="rId4" Type="http://schemas.openxmlformats.org/officeDocument/2006/relationships/hyperlink" Target="http://epf.usp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hyperlink" Target="http://ribbs.usps.gov/forms/documents/tech_guides/SDeNotification.pdf"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cid:image033.jpg@01CFC161.6644D81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hyperlink" Target="mailto:acs@usps.gov" TargetMode="External"/><Relationship Id="rId4" Type="http://schemas.openxmlformats.org/officeDocument/2006/relationships/hyperlink" Target="https://ribbs/index.cfm?page=securedestructio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hyperlink" Target="http://en.wikipedia.org/wiki/File:Uspsoig.jpg"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docid=4v_teS0UpqSFNM&amp;tbnid=KzRKA-YsykNMWM:&amp;ved=0CAUQjRw&amp;url=http://en.wikipedia.org/wiki/United_States_Postal_Service_Office_of_Inspector_General&amp;ei=W-L7U8TcIZfloATPqoCgBg&amp;bvm=bv.74035653,d.cGU&amp;psig=AFQjCNHQJQ0TbkCKu05pt_HqcHJ2gihA3A&amp;ust=1409102807434317" TargetMode="External"/><Relationship Id="rId5" Type="http://schemas.openxmlformats.org/officeDocument/2006/relationships/image" Target="../media/image12.jpeg"/><Relationship Id="rId4" Type="http://schemas.openxmlformats.org/officeDocument/2006/relationships/hyperlink" Target="http://www.google.com/url?sa=i&amp;rct=j&amp;q=&amp;esrc=s&amp;frm=1&amp;source=images&amp;cd=&amp;cad=rja&amp;uact=8&amp;docid=LX-Us5Oar0aEEM&amp;tbnid=utwdvopYHTQxDM:&amp;ved=0CAUQjRw&amp;url=http://www.iprcenter.gov/about-us/partner-seals/uspis-2/image_view_fullscreen&amp;ei=5-H7U7-SBoS5ogSCj4CQBA&amp;bvm=bv.74035653,d.cGU&amp;psig=AFQjCNE-0rJC6dndBtpSvpVB3r4XfnsSBQ&amp;ust=1409102689914713" TargetMode="Externa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33157"/>
            <a:ext cx="5240740" cy="382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txBox="1">
            <a:spLocks/>
          </p:cNvSpPr>
          <p:nvPr/>
        </p:nvSpPr>
        <p:spPr bwMode="gray">
          <a:xfrm>
            <a:off x="2416629" y="2371111"/>
            <a:ext cx="6402903" cy="1023256"/>
          </a:xfrm>
          <a:prstGeom prst="rect">
            <a:avLst/>
          </a:prstGeom>
        </p:spPr>
        <p:txBody>
          <a:bodyPr vert="horz" lIns="0" tIns="0" rIns="0" bIns="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l" defTabSz="914400" rtl="0" eaLnBrk="1" latinLnBrk="0" hangingPunct="1">
              <a:lnSpc>
                <a:spcPct val="100000"/>
              </a:lnSpc>
              <a:spcBef>
                <a:spcPts val="0"/>
              </a:spcBef>
              <a:buSzPct val="25000"/>
              <a:buFont typeface="Arial" panose="020B0604020202020204" pitchFamily="34" charset="0"/>
              <a:buNone/>
              <a:defRPr sz="2800" b="0" kern="1200">
                <a:solidFill>
                  <a:schemeClr val="accent2"/>
                </a:solidFill>
                <a:latin typeface="+mn-lt"/>
                <a:ea typeface="+mn-ea"/>
                <a:cs typeface="+mn-cs"/>
              </a:defRPr>
            </a:lvl1pPr>
            <a:lvl2pPr marL="457200" indent="0" algn="ctr" defTabSz="914400" rtl="0" eaLnBrk="1" latinLnBrk="0" hangingPunct="1">
              <a:spcBef>
                <a:spcPts val="600"/>
              </a:spcBef>
              <a:buClrTx/>
              <a:buSzPct val="100000"/>
              <a:buFont typeface="Arial"/>
              <a:buNone/>
              <a:defRPr lang="en-US"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Tx/>
              <a:buSzPct val="100000"/>
              <a:buFont typeface="Arial"/>
              <a:buNone/>
              <a:defRPr lang="en-US"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Tx/>
              <a:buSzPct val="100000"/>
              <a:buFont typeface="Arial"/>
              <a:buNone/>
              <a:defRPr lang="en-US" sz="1600" kern="1200" baseline="0">
                <a:solidFill>
                  <a:schemeClr val="tx1">
                    <a:tint val="75000"/>
                  </a:schemeClr>
                </a:solidFill>
                <a:latin typeface="+mn-lt"/>
                <a:ea typeface="+mn-ea"/>
                <a:cs typeface="+mn-cs"/>
              </a:defRPr>
            </a:lvl4pPr>
            <a:lvl5pPr marL="1828800" indent="0" algn="ctr" defTabSz="798513" rtl="0" eaLnBrk="1" latinLnBrk="0" hangingPunct="1">
              <a:spcBef>
                <a:spcPts val="600"/>
              </a:spcBef>
              <a:buClrTx/>
              <a:buSzPct val="100000"/>
              <a:buFont typeface="Arial"/>
              <a:buNone/>
              <a:tabLst/>
              <a:defRPr lang="en-US"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ct val="25000"/>
              <a:buFont typeface="Arial" panose="020B0604020202020204" pitchFamily="34" charset="0"/>
              <a:buNone/>
              <a:tabLst/>
              <a:defRPr/>
            </a:pPr>
            <a:r>
              <a:rPr kumimoji="0" lang="en-US" b="1" i="1" u="none" strike="noStrike" kern="1200" normalizeH="0" baseline="0" noProof="0" dirty="0" smtClean="0">
                <a:ln w="11430"/>
                <a:solidFill>
                  <a:srgbClr val="C00000"/>
                </a:solidFill>
                <a:effectLst>
                  <a:outerShdw blurRad="50800" dist="39000" dir="5460000" algn="tl">
                    <a:srgbClr val="000000">
                      <a:alpha val="38000"/>
                    </a:srgbClr>
                  </a:outerShdw>
                </a:effectLst>
                <a:uLnTx/>
                <a:uFillTx/>
                <a:latin typeface="Arial"/>
                <a:ea typeface="+mn-ea"/>
                <a:cs typeface="+mn-cs"/>
              </a:rPr>
              <a:t>Cap Metro</a:t>
            </a:r>
            <a:r>
              <a:rPr kumimoji="0" lang="en-US" b="1" i="1" u="none" strike="noStrike" kern="1200" normalizeH="0" noProof="0" dirty="0" smtClean="0">
                <a:ln w="11430"/>
                <a:solidFill>
                  <a:srgbClr val="C00000"/>
                </a:solidFill>
                <a:effectLst>
                  <a:outerShdw blurRad="50800" dist="39000" dir="5460000" algn="tl">
                    <a:srgbClr val="000000">
                      <a:alpha val="38000"/>
                    </a:srgbClr>
                  </a:outerShdw>
                </a:effectLst>
                <a:uLnTx/>
                <a:uFillTx/>
                <a:latin typeface="Arial"/>
                <a:ea typeface="+mn-ea"/>
                <a:cs typeface="+mn-cs"/>
              </a:rPr>
              <a:t>  Focus Group Meeting</a:t>
            </a:r>
          </a:p>
          <a:p>
            <a:pPr marL="0" marR="0" lvl="0" indent="0" algn="r" defTabSz="914400" rtl="0" eaLnBrk="1" fontAlgn="auto" latinLnBrk="0" hangingPunct="1">
              <a:lnSpc>
                <a:spcPct val="100000"/>
              </a:lnSpc>
              <a:spcBef>
                <a:spcPts val="0"/>
              </a:spcBef>
              <a:spcAft>
                <a:spcPts val="0"/>
              </a:spcAft>
              <a:buClrTx/>
              <a:buSzPct val="25000"/>
              <a:buFont typeface="Arial" panose="020B0604020202020204" pitchFamily="34" charset="0"/>
              <a:buNone/>
              <a:tabLst/>
              <a:defRPr/>
            </a:pPr>
            <a:r>
              <a:rPr lang="en-US" sz="2000" b="1" i="1" dirty="0" smtClean="0">
                <a:ln w="11430"/>
                <a:solidFill>
                  <a:srgbClr val="C00000"/>
                </a:solidFill>
                <a:effectLst>
                  <a:outerShdw blurRad="50800" dist="39000" dir="5460000" algn="tl">
                    <a:srgbClr val="000000">
                      <a:alpha val="38000"/>
                    </a:srgbClr>
                  </a:outerShdw>
                </a:effectLst>
                <a:latin typeface="Arial"/>
              </a:rPr>
              <a:t>October 26, 2015</a:t>
            </a:r>
            <a:endParaRPr kumimoji="0" lang="en-US" sz="2000" b="1" i="1" u="none" strike="noStrike" kern="1200" normalizeH="0" baseline="0" noProof="0" dirty="0">
              <a:ln w="11430"/>
              <a:solidFill>
                <a:srgbClr val="C00000"/>
              </a:solidFill>
              <a:effectLst>
                <a:outerShdw blurRad="50800" dist="39000" dir="5460000" algn="tl">
                  <a:srgbClr val="000000">
                    <a:alpha val="38000"/>
                  </a:srgbClr>
                </a:outerShdw>
              </a:effectLst>
              <a:uLnTx/>
              <a:uFillTx/>
              <a:latin typeface="Arial"/>
            </a:endParaRPr>
          </a:p>
        </p:txBody>
      </p:sp>
      <p:sp>
        <p:nvSpPr>
          <p:cNvPr id="2" name="Rectangle 1"/>
          <p:cNvSpPr/>
          <p:nvPr/>
        </p:nvSpPr>
        <p:spPr bwMode="auto">
          <a:xfrm>
            <a:off x="7210660" y="6262577"/>
            <a:ext cx="1805749" cy="478465"/>
          </a:xfrm>
          <a:prstGeom prst="rect">
            <a:avLst/>
          </a:prstGeom>
          <a:solidFill>
            <a:schemeClr val="bg1"/>
          </a:solidFill>
          <a:ln w="508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888" y="6010443"/>
            <a:ext cx="3625543" cy="518162"/>
          </a:xfrm>
          <a:prstGeom prst="rect">
            <a:avLst/>
          </a:prstGeom>
        </p:spPr>
      </p:pic>
      <p:sp>
        <p:nvSpPr>
          <p:cNvPr id="4" name="Rectangle 3"/>
          <p:cNvSpPr/>
          <p:nvPr/>
        </p:nvSpPr>
        <p:spPr>
          <a:xfrm>
            <a:off x="657681" y="1169569"/>
            <a:ext cx="8263801" cy="923330"/>
          </a:xfrm>
          <a:prstGeom prst="rect">
            <a:avLst/>
          </a:prstGeom>
          <a:noFill/>
        </p:spPr>
        <p:txBody>
          <a:bodyPr wrap="none" lIns="91440" tIns="45720" rIns="91440" bIns="45720">
            <a:spAutoFit/>
          </a:bodyPr>
          <a:lstStyle/>
          <a:p>
            <a:pPr algn="ctr"/>
            <a:r>
              <a:rPr kumimoji="0" lang="en-US" sz="5400" b="1" i="0" u="none" strike="noStrike" kern="1200" cap="all" normalizeH="0" baseline="0" noProof="0" dirty="0" smtClean="0">
                <a:ln w="9000" cmpd="sng">
                  <a:solidFill>
                    <a:schemeClr val="accent4">
                      <a:shade val="50000"/>
                      <a:satMod val="120000"/>
                    </a:schemeClr>
                  </a:solidFill>
                  <a:prstDash val="solid"/>
                </a:ln>
                <a:solidFill>
                  <a:srgbClr val="333399"/>
                </a:solidFill>
                <a:effectLst>
                  <a:reflection blurRad="12700" stA="28000" endPos="45000" dist="1000" dir="5400000" sy="-100000" algn="bl" rotWithShape="0"/>
                </a:effectLst>
                <a:uLnTx/>
                <a:uFillTx/>
                <a:latin typeface="Arial"/>
                <a:ea typeface="+mj-ea"/>
                <a:cs typeface="+mj-cs"/>
              </a:rPr>
              <a:t>Secure Destruction</a:t>
            </a:r>
            <a:endParaRPr lang="en-US" sz="5400" b="1" cap="all" dirty="0">
              <a:ln w="9000" cmpd="sng">
                <a:solidFill>
                  <a:schemeClr val="accent4">
                    <a:shade val="50000"/>
                    <a:satMod val="120000"/>
                  </a:schemeClr>
                </a:solidFill>
                <a:prstDash val="solid"/>
              </a:ln>
              <a:solidFill>
                <a:srgbClr val="333399"/>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68271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bwMode="auto">
          <a:xfrm>
            <a:off x="759184" y="2581552"/>
            <a:ext cx="0" cy="3701555"/>
          </a:xfrm>
          <a:prstGeom prst="line">
            <a:avLst/>
          </a:prstGeom>
          <a:solidFill>
            <a:schemeClr val="accent1"/>
          </a:solidFill>
          <a:ln w="1270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2" name="Rectangle 1"/>
          <p:cNvSpPr/>
          <p:nvPr/>
        </p:nvSpPr>
        <p:spPr bwMode="auto">
          <a:xfrm>
            <a:off x="468232" y="2772124"/>
            <a:ext cx="689260" cy="2288846"/>
          </a:xfrm>
          <a:prstGeom prst="rect">
            <a:avLst/>
          </a:prstGeom>
          <a:solidFill>
            <a:schemeClr val="bg1"/>
          </a:solidFill>
          <a:ln w="508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cxnSp>
        <p:nvCxnSpPr>
          <p:cNvPr id="95" name="Straight Connector 94"/>
          <p:cNvCxnSpPr/>
          <p:nvPr/>
        </p:nvCxnSpPr>
        <p:spPr bwMode="auto">
          <a:xfrm>
            <a:off x="6214209" y="3607677"/>
            <a:ext cx="0" cy="2537397"/>
          </a:xfrm>
          <a:prstGeom prst="line">
            <a:avLst/>
          </a:prstGeom>
          <a:solidFill>
            <a:schemeClr val="accent1"/>
          </a:solidFill>
          <a:ln w="1270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92" name="Straight Connector 91"/>
          <p:cNvCxnSpPr/>
          <p:nvPr/>
        </p:nvCxnSpPr>
        <p:spPr bwMode="auto">
          <a:xfrm>
            <a:off x="2690398" y="3607677"/>
            <a:ext cx="0" cy="2539380"/>
          </a:xfrm>
          <a:prstGeom prst="line">
            <a:avLst/>
          </a:prstGeom>
          <a:solidFill>
            <a:schemeClr val="accent1"/>
          </a:solidFill>
          <a:ln w="1270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9" name="Text Placeholder 2"/>
          <p:cNvSpPr txBox="1">
            <a:spLocks/>
          </p:cNvSpPr>
          <p:nvPr/>
        </p:nvSpPr>
        <p:spPr bwMode="gray">
          <a:xfrm>
            <a:off x="354784" y="844275"/>
            <a:ext cx="8371363"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smtClean="0"/>
              <a:t>USPS Secure Destruction shred size is more stringent than NAID, DIN, and common US industry practice for documents with sensitive and/or confidential information</a:t>
            </a:r>
            <a:endParaRPr lang="en-US" b="1" dirty="0"/>
          </a:p>
        </p:txBody>
      </p:sp>
      <p:sp>
        <p:nvSpPr>
          <p:cNvPr id="10" name="TextBox 9"/>
          <p:cNvSpPr txBox="1"/>
          <p:nvPr/>
        </p:nvSpPr>
        <p:spPr>
          <a:xfrm>
            <a:off x="292303" y="1804231"/>
            <a:ext cx="2992179" cy="830997"/>
          </a:xfrm>
          <a:prstGeom prst="rect">
            <a:avLst/>
          </a:prstGeom>
          <a:noFill/>
          <a:ln w="28575">
            <a:noFill/>
          </a:ln>
        </p:spPr>
        <p:txBody>
          <a:bodyPr wrap="square" rtlCol="0">
            <a:spAutoFit/>
          </a:bodyPr>
          <a:lstStyle/>
          <a:p>
            <a:pPr eaLnBrk="1" fontAlgn="auto" hangingPunct="1">
              <a:spcBef>
                <a:spcPts val="0"/>
              </a:spcBef>
              <a:spcAft>
                <a:spcPts val="0"/>
              </a:spcAft>
              <a:defRPr/>
            </a:pPr>
            <a:r>
              <a:rPr lang="en-US" sz="1600" b="1" kern="0" dirty="0" smtClean="0">
                <a:solidFill>
                  <a:srgbClr val="0776BC"/>
                </a:solidFill>
                <a:latin typeface="Arial"/>
              </a:rPr>
              <a:t>NAID</a:t>
            </a:r>
          </a:p>
          <a:p>
            <a:pPr eaLnBrk="1" fontAlgn="auto" hangingPunct="1">
              <a:spcBef>
                <a:spcPts val="0"/>
              </a:spcBef>
              <a:spcAft>
                <a:spcPts val="0"/>
              </a:spcAft>
            </a:pPr>
            <a:r>
              <a:rPr lang="en-US" sz="1600" b="1" kern="0" dirty="0">
                <a:solidFill>
                  <a:srgbClr val="404040"/>
                </a:solidFill>
                <a:latin typeface="Arial"/>
              </a:rPr>
              <a:t>Surface Area: </a:t>
            </a:r>
            <a:r>
              <a:rPr lang="en-US" sz="1600" b="1" kern="0" dirty="0" smtClean="0">
                <a:latin typeface="Arial"/>
              </a:rPr>
              <a:t>1210 mm</a:t>
            </a:r>
            <a:r>
              <a:rPr lang="en-US" sz="1600" b="1" kern="0" baseline="30000" dirty="0" smtClean="0">
                <a:latin typeface="Arial"/>
              </a:rPr>
              <a:t>2</a:t>
            </a:r>
            <a:endParaRPr lang="en-US" sz="1600" b="1" kern="0" baseline="30000" dirty="0">
              <a:latin typeface="Arial"/>
            </a:endParaRPr>
          </a:p>
          <a:p>
            <a:pPr eaLnBrk="1" fontAlgn="auto" hangingPunct="1">
              <a:spcBef>
                <a:spcPts val="0"/>
              </a:spcBef>
              <a:spcAft>
                <a:spcPts val="0"/>
              </a:spcAft>
            </a:pPr>
            <a:r>
              <a:rPr lang="en-US" sz="1600" b="1" kern="0" dirty="0" smtClean="0">
                <a:solidFill>
                  <a:srgbClr val="404040"/>
                </a:solidFill>
                <a:latin typeface="Arial"/>
              </a:rPr>
              <a:t>Dimension: 0.75” x 2.5”</a:t>
            </a:r>
          </a:p>
        </p:txBody>
      </p:sp>
      <p:sp>
        <p:nvSpPr>
          <p:cNvPr id="11" name="TextBox 10"/>
          <p:cNvSpPr txBox="1"/>
          <p:nvPr/>
        </p:nvSpPr>
        <p:spPr>
          <a:xfrm>
            <a:off x="6487755" y="5452110"/>
            <a:ext cx="2499242" cy="830997"/>
          </a:xfrm>
          <a:prstGeom prst="rect">
            <a:avLst/>
          </a:prstGeom>
          <a:noFill/>
          <a:ln w="28575">
            <a:noFill/>
          </a:ln>
        </p:spPr>
        <p:txBody>
          <a:bodyPr wrap="square" rtlCol="0">
            <a:spAutoFit/>
          </a:bodyPr>
          <a:lstStyle/>
          <a:p>
            <a:pPr eaLnBrk="1" fontAlgn="auto" hangingPunct="1">
              <a:spcBef>
                <a:spcPts val="0"/>
              </a:spcBef>
              <a:spcAft>
                <a:spcPts val="0"/>
              </a:spcAft>
              <a:defRPr/>
            </a:pPr>
            <a:r>
              <a:rPr lang="en-US" sz="1600" b="1" kern="0" dirty="0" smtClean="0">
                <a:solidFill>
                  <a:srgbClr val="01A64F"/>
                </a:solidFill>
                <a:latin typeface="Arial"/>
              </a:rPr>
              <a:t>USPS SD Standard</a:t>
            </a:r>
          </a:p>
          <a:p>
            <a:pPr eaLnBrk="1" fontAlgn="auto" hangingPunct="1">
              <a:spcBef>
                <a:spcPts val="0"/>
              </a:spcBef>
              <a:spcAft>
                <a:spcPts val="0"/>
              </a:spcAft>
              <a:defRPr/>
            </a:pPr>
            <a:r>
              <a:rPr lang="en-US" sz="1600" b="1" kern="0" dirty="0" smtClean="0">
                <a:latin typeface="Arial"/>
              </a:rPr>
              <a:t>Surface Area: 152 mm</a:t>
            </a:r>
            <a:r>
              <a:rPr lang="en-US" sz="1600" b="1" kern="0" baseline="30000" dirty="0" smtClean="0">
                <a:latin typeface="Arial"/>
              </a:rPr>
              <a:t>2</a:t>
            </a:r>
          </a:p>
          <a:p>
            <a:pPr eaLnBrk="1" fontAlgn="auto" hangingPunct="1">
              <a:spcBef>
                <a:spcPts val="0"/>
              </a:spcBef>
              <a:spcAft>
                <a:spcPts val="0"/>
              </a:spcAft>
            </a:pPr>
            <a:r>
              <a:rPr lang="en-US" sz="1600" b="1" kern="0" dirty="0" smtClean="0">
                <a:latin typeface="Arial"/>
              </a:rPr>
              <a:t>Dimension: 0.24” x 1”</a:t>
            </a:r>
            <a:endParaRPr lang="en-US" sz="1600" b="1" kern="0" dirty="0">
              <a:latin typeface="Arial"/>
            </a:endParaRPr>
          </a:p>
        </p:txBody>
      </p:sp>
      <p:sp>
        <p:nvSpPr>
          <p:cNvPr id="12" name="TextBox 11"/>
          <p:cNvSpPr txBox="1"/>
          <p:nvPr/>
        </p:nvSpPr>
        <p:spPr>
          <a:xfrm>
            <a:off x="2224474" y="2776680"/>
            <a:ext cx="2889785" cy="830997"/>
          </a:xfrm>
          <a:prstGeom prst="rect">
            <a:avLst/>
          </a:prstGeom>
          <a:noFill/>
          <a:ln w="28575">
            <a:noFill/>
          </a:ln>
        </p:spPr>
        <p:txBody>
          <a:bodyPr wrap="square" rtlCol="0">
            <a:spAutoFit/>
          </a:bodyPr>
          <a:lstStyle/>
          <a:p>
            <a:pPr eaLnBrk="1" fontAlgn="auto" hangingPunct="1">
              <a:spcBef>
                <a:spcPts val="0"/>
              </a:spcBef>
              <a:spcAft>
                <a:spcPts val="0"/>
              </a:spcAft>
              <a:defRPr/>
            </a:pPr>
            <a:r>
              <a:rPr lang="en-US" sz="1600" b="1" kern="0" dirty="0" smtClean="0">
                <a:solidFill>
                  <a:srgbClr val="0776BC"/>
                </a:solidFill>
                <a:latin typeface="Arial"/>
              </a:rPr>
              <a:t>DIN Standards Level 3</a:t>
            </a:r>
            <a:endParaRPr lang="en-US" sz="1600" b="1" kern="0" dirty="0">
              <a:solidFill>
                <a:srgbClr val="404040"/>
              </a:solidFill>
              <a:latin typeface="Arial"/>
            </a:endParaRPr>
          </a:p>
          <a:p>
            <a:pPr eaLnBrk="1" fontAlgn="auto" hangingPunct="1">
              <a:spcBef>
                <a:spcPts val="0"/>
              </a:spcBef>
              <a:spcAft>
                <a:spcPts val="0"/>
              </a:spcAft>
            </a:pPr>
            <a:r>
              <a:rPr lang="en-US" sz="1600" b="1" kern="0" dirty="0">
                <a:solidFill>
                  <a:srgbClr val="404040"/>
                </a:solidFill>
                <a:latin typeface="Arial"/>
              </a:rPr>
              <a:t>Surface Area</a:t>
            </a:r>
            <a:r>
              <a:rPr lang="en-US" sz="1600" b="1" kern="0" dirty="0" smtClean="0">
                <a:solidFill>
                  <a:srgbClr val="404040"/>
                </a:solidFill>
                <a:latin typeface="Arial"/>
              </a:rPr>
              <a:t>: </a:t>
            </a:r>
            <a:r>
              <a:rPr lang="en-US" sz="1600" b="1" kern="0" dirty="0" smtClean="0">
                <a:latin typeface="Arial"/>
              </a:rPr>
              <a:t>≤ 320 mm</a:t>
            </a:r>
            <a:r>
              <a:rPr lang="en-US" sz="1600" b="1" kern="0" baseline="30000" dirty="0" smtClean="0">
                <a:latin typeface="Arial"/>
              </a:rPr>
              <a:t>2 </a:t>
            </a:r>
            <a:r>
              <a:rPr lang="en-US" sz="1600" b="1" kern="0" dirty="0">
                <a:solidFill>
                  <a:srgbClr val="404040"/>
                </a:solidFill>
                <a:latin typeface="Arial"/>
              </a:rPr>
              <a:t>o</a:t>
            </a:r>
            <a:r>
              <a:rPr lang="en-US" sz="1600" b="1" kern="0" dirty="0" smtClean="0">
                <a:solidFill>
                  <a:srgbClr val="404040"/>
                </a:solidFill>
                <a:latin typeface="Arial"/>
              </a:rPr>
              <a:t>r </a:t>
            </a:r>
          </a:p>
          <a:p>
            <a:pPr eaLnBrk="1" fontAlgn="auto" hangingPunct="1">
              <a:spcBef>
                <a:spcPts val="0"/>
              </a:spcBef>
              <a:spcAft>
                <a:spcPts val="0"/>
              </a:spcAft>
            </a:pPr>
            <a:r>
              <a:rPr lang="en-US" sz="1600" b="1" kern="0" dirty="0" smtClean="0">
                <a:solidFill>
                  <a:srgbClr val="404040"/>
                </a:solidFill>
                <a:latin typeface="Arial"/>
              </a:rPr>
              <a:t>Strip width: ≤ 2mm</a:t>
            </a:r>
            <a:endParaRPr lang="en-US" sz="1600" b="1" kern="0" dirty="0" smtClean="0">
              <a:solidFill>
                <a:srgbClr val="0776BC"/>
              </a:solidFill>
              <a:latin typeface="Arial"/>
            </a:endParaRPr>
          </a:p>
        </p:txBody>
      </p:sp>
      <p:sp>
        <p:nvSpPr>
          <p:cNvPr id="14" name="TextBox 13"/>
          <p:cNvSpPr txBox="1"/>
          <p:nvPr/>
        </p:nvSpPr>
        <p:spPr>
          <a:xfrm>
            <a:off x="5678701" y="2776680"/>
            <a:ext cx="2994313" cy="830997"/>
          </a:xfrm>
          <a:prstGeom prst="rect">
            <a:avLst/>
          </a:prstGeom>
          <a:noFill/>
          <a:ln w="28575">
            <a:noFill/>
          </a:ln>
        </p:spPr>
        <p:txBody>
          <a:bodyPr wrap="square" rtlCol="0">
            <a:spAutoFit/>
          </a:bodyPr>
          <a:lstStyle/>
          <a:p>
            <a:pPr eaLnBrk="1" fontAlgn="auto" hangingPunct="1">
              <a:spcBef>
                <a:spcPts val="0"/>
              </a:spcBef>
              <a:spcAft>
                <a:spcPts val="0"/>
              </a:spcAft>
              <a:defRPr/>
            </a:pPr>
            <a:r>
              <a:rPr lang="en-US" sz="1600" b="1" kern="0" dirty="0" smtClean="0">
                <a:solidFill>
                  <a:srgbClr val="0776BC"/>
                </a:solidFill>
                <a:latin typeface="Arial"/>
              </a:rPr>
              <a:t>DIN Standards Level 4</a:t>
            </a:r>
            <a:endParaRPr lang="en-US" sz="1600" b="1" kern="0" dirty="0">
              <a:solidFill>
                <a:srgbClr val="404040"/>
              </a:solidFill>
              <a:latin typeface="Arial"/>
            </a:endParaRPr>
          </a:p>
          <a:p>
            <a:pPr eaLnBrk="1" fontAlgn="auto" hangingPunct="1">
              <a:spcBef>
                <a:spcPts val="0"/>
              </a:spcBef>
              <a:spcAft>
                <a:spcPts val="0"/>
              </a:spcAft>
            </a:pPr>
            <a:r>
              <a:rPr lang="en-US" sz="1600" b="1" kern="0" dirty="0">
                <a:solidFill>
                  <a:srgbClr val="404040"/>
                </a:solidFill>
                <a:latin typeface="Arial"/>
              </a:rPr>
              <a:t>Surface Area</a:t>
            </a:r>
            <a:r>
              <a:rPr lang="en-US" sz="1600" b="1" kern="0" dirty="0" smtClean="0">
                <a:solidFill>
                  <a:srgbClr val="404040"/>
                </a:solidFill>
                <a:latin typeface="Arial"/>
              </a:rPr>
              <a:t>: </a:t>
            </a:r>
            <a:r>
              <a:rPr lang="en-US" sz="1600" b="1" kern="0" dirty="0" smtClean="0">
                <a:latin typeface="Arial"/>
              </a:rPr>
              <a:t>≤ 160 mm</a:t>
            </a:r>
            <a:r>
              <a:rPr lang="en-US" sz="1600" b="1" kern="0" baseline="30000" dirty="0" smtClean="0">
                <a:latin typeface="Arial"/>
              </a:rPr>
              <a:t>2</a:t>
            </a:r>
            <a:r>
              <a:rPr lang="en-US" sz="1600" b="1" kern="0" dirty="0" smtClean="0">
                <a:latin typeface="Arial"/>
              </a:rPr>
              <a:t> </a:t>
            </a:r>
            <a:r>
              <a:rPr lang="en-US" sz="1600" b="1" kern="0" dirty="0" smtClean="0">
                <a:solidFill>
                  <a:srgbClr val="404040"/>
                </a:solidFill>
                <a:latin typeface="Arial"/>
              </a:rPr>
              <a:t>and</a:t>
            </a:r>
          </a:p>
          <a:p>
            <a:pPr eaLnBrk="1" fontAlgn="auto" hangingPunct="1">
              <a:spcBef>
                <a:spcPts val="0"/>
              </a:spcBef>
              <a:spcAft>
                <a:spcPts val="0"/>
              </a:spcAft>
            </a:pPr>
            <a:r>
              <a:rPr lang="en-US" sz="1600" b="1" kern="0" dirty="0" smtClean="0">
                <a:solidFill>
                  <a:srgbClr val="404040"/>
                </a:solidFill>
                <a:latin typeface="Arial"/>
              </a:rPr>
              <a:t>Strip width: </a:t>
            </a:r>
            <a:r>
              <a:rPr lang="en-US" sz="1600" b="1" kern="0" dirty="0">
                <a:solidFill>
                  <a:srgbClr val="404040"/>
                </a:solidFill>
                <a:latin typeface="Arial"/>
              </a:rPr>
              <a:t>≤ </a:t>
            </a:r>
            <a:r>
              <a:rPr lang="en-US" sz="1600" b="1" kern="0" dirty="0" smtClean="0">
                <a:solidFill>
                  <a:srgbClr val="404040"/>
                </a:solidFill>
                <a:latin typeface="Arial"/>
              </a:rPr>
              <a:t>6mm (0.24”)</a:t>
            </a:r>
            <a:endParaRPr lang="en-US" sz="1600" b="1" kern="0" dirty="0" smtClean="0">
              <a:solidFill>
                <a:srgbClr val="0776BC"/>
              </a:solidFill>
              <a:latin typeface="Arial"/>
            </a:endParaRPr>
          </a:p>
        </p:txBody>
      </p:sp>
      <p:sp>
        <p:nvSpPr>
          <p:cNvPr id="39" name="TextBox 38"/>
          <p:cNvSpPr txBox="1"/>
          <p:nvPr/>
        </p:nvSpPr>
        <p:spPr>
          <a:xfrm>
            <a:off x="3157870" y="5452110"/>
            <a:ext cx="2806996" cy="1077218"/>
          </a:xfrm>
          <a:prstGeom prst="rect">
            <a:avLst/>
          </a:prstGeom>
          <a:noFill/>
          <a:ln w="28575">
            <a:noFill/>
          </a:ln>
        </p:spPr>
        <p:txBody>
          <a:bodyPr wrap="square" rtlCol="0">
            <a:spAutoFit/>
          </a:bodyPr>
          <a:lstStyle/>
          <a:p>
            <a:pPr eaLnBrk="1" fontAlgn="auto" hangingPunct="1">
              <a:spcBef>
                <a:spcPts val="0"/>
              </a:spcBef>
              <a:spcAft>
                <a:spcPts val="0"/>
              </a:spcAft>
              <a:defRPr/>
            </a:pPr>
            <a:r>
              <a:rPr lang="en-US" sz="1600" b="1" kern="0" dirty="0" smtClean="0">
                <a:solidFill>
                  <a:srgbClr val="0776BC"/>
                </a:solidFill>
                <a:latin typeface="Arial"/>
              </a:rPr>
              <a:t>Common Industry Practice</a:t>
            </a:r>
            <a:endParaRPr lang="en-US" sz="1600" b="1" kern="0" dirty="0">
              <a:solidFill>
                <a:srgbClr val="404040"/>
              </a:solidFill>
              <a:latin typeface="Arial"/>
            </a:endParaRPr>
          </a:p>
          <a:p>
            <a:pPr eaLnBrk="1" fontAlgn="auto" hangingPunct="1">
              <a:spcBef>
                <a:spcPts val="0"/>
              </a:spcBef>
              <a:spcAft>
                <a:spcPts val="0"/>
              </a:spcAft>
            </a:pPr>
            <a:r>
              <a:rPr lang="en-US" sz="1600" b="1" kern="0" dirty="0">
                <a:latin typeface="Arial"/>
              </a:rPr>
              <a:t>Surface Area</a:t>
            </a:r>
            <a:r>
              <a:rPr lang="en-US" sz="1600" b="1" kern="0" dirty="0" smtClean="0">
                <a:latin typeface="Arial"/>
              </a:rPr>
              <a:t>: 252 mm</a:t>
            </a:r>
            <a:r>
              <a:rPr lang="en-US" sz="1600" b="1" kern="0" baseline="30000" dirty="0" smtClean="0">
                <a:latin typeface="Arial"/>
              </a:rPr>
              <a:t>2</a:t>
            </a:r>
            <a:r>
              <a:rPr lang="en-US" sz="1600" b="1" kern="0" dirty="0" smtClean="0">
                <a:latin typeface="Arial"/>
              </a:rPr>
              <a:t> </a:t>
            </a:r>
          </a:p>
          <a:p>
            <a:pPr eaLnBrk="1" fontAlgn="auto" hangingPunct="1">
              <a:spcBef>
                <a:spcPts val="0"/>
              </a:spcBef>
              <a:spcAft>
                <a:spcPts val="0"/>
              </a:spcAft>
            </a:pPr>
            <a:r>
              <a:rPr lang="en-US" sz="1600" b="1" kern="0" dirty="0" smtClean="0">
                <a:latin typeface="Arial"/>
              </a:rPr>
              <a:t>Dimension: 0.63” x 0.63”</a:t>
            </a:r>
          </a:p>
          <a:p>
            <a:pPr eaLnBrk="1" fontAlgn="auto" hangingPunct="1">
              <a:spcBef>
                <a:spcPts val="0"/>
              </a:spcBef>
              <a:spcAft>
                <a:spcPts val="0"/>
              </a:spcAft>
            </a:pPr>
            <a:r>
              <a:rPr lang="en-US" sz="1600" b="1" kern="0" dirty="0">
                <a:latin typeface="Arial"/>
              </a:rPr>
              <a:t> </a:t>
            </a:r>
            <a:r>
              <a:rPr lang="en-US" sz="1600" b="1" kern="0" dirty="0" smtClean="0">
                <a:latin typeface="Arial"/>
              </a:rPr>
              <a:t>                   (5/8” x 5/8”)</a:t>
            </a:r>
          </a:p>
        </p:txBody>
      </p:sp>
      <p:cxnSp>
        <p:nvCxnSpPr>
          <p:cNvPr id="43" name="Straight Connector 42"/>
          <p:cNvCxnSpPr/>
          <p:nvPr/>
        </p:nvCxnSpPr>
        <p:spPr bwMode="auto">
          <a:xfrm flipV="1">
            <a:off x="4497618" y="5163443"/>
            <a:ext cx="0" cy="288667"/>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108" name="Straight Connector 107"/>
          <p:cNvCxnSpPr/>
          <p:nvPr/>
        </p:nvCxnSpPr>
        <p:spPr bwMode="auto">
          <a:xfrm flipV="1">
            <a:off x="7728596" y="5137211"/>
            <a:ext cx="0" cy="288667"/>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pic>
        <p:nvPicPr>
          <p:cNvPr id="10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19" t="-3097" r="58117" b="-2967"/>
          <a:stretch/>
        </p:blipFill>
        <p:spPr bwMode="auto">
          <a:xfrm>
            <a:off x="468232" y="2772124"/>
            <a:ext cx="689260" cy="2288846"/>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875" t="50590" r="65268" b="7036"/>
          <a:stretch/>
        </p:blipFill>
        <p:spPr bwMode="auto">
          <a:xfrm>
            <a:off x="2461798" y="4146570"/>
            <a:ext cx="457200" cy="914400"/>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804" t="62635" r="60943" b="10622"/>
          <a:stretch/>
        </p:blipFill>
        <p:spPr bwMode="auto">
          <a:xfrm>
            <a:off x="4214875" y="4483859"/>
            <a:ext cx="579743" cy="577111"/>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29" t="49822" r="82003" b="7705"/>
          <a:stretch/>
        </p:blipFill>
        <p:spPr bwMode="auto">
          <a:xfrm>
            <a:off x="7611834" y="4144468"/>
            <a:ext cx="217848" cy="916502"/>
          </a:xfrm>
          <a:prstGeom prst="rect">
            <a:avLst/>
          </a:prstGeom>
          <a:noFill/>
          <a:ln w="31750">
            <a:solidFill>
              <a:srgbClr val="01A64F"/>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355" t="46927" r="81332" b="8411"/>
          <a:stretch/>
        </p:blipFill>
        <p:spPr bwMode="auto">
          <a:xfrm>
            <a:off x="6105808" y="4097220"/>
            <a:ext cx="216801" cy="963750"/>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1790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1000"/>
                                        <p:tgtEl>
                                          <p:spTgt spid="113"/>
                                        </p:tgtEl>
                                      </p:cBhvr>
                                    </p:animEffect>
                                    <p:anim calcmode="lin" valueType="num">
                                      <p:cBhvr>
                                        <p:cTn id="15" dur="1000" fill="hold"/>
                                        <p:tgtEl>
                                          <p:spTgt spid="113"/>
                                        </p:tgtEl>
                                        <p:attrNameLst>
                                          <p:attrName>ppt_x</p:attrName>
                                        </p:attrNameLst>
                                      </p:cBhvr>
                                      <p:tavLst>
                                        <p:tav tm="0">
                                          <p:val>
                                            <p:strVal val="#ppt_x"/>
                                          </p:val>
                                        </p:tav>
                                        <p:tav tm="100000">
                                          <p:val>
                                            <p:strVal val="#ppt_x"/>
                                          </p:val>
                                        </p:tav>
                                      </p:tavLst>
                                    </p:anim>
                                    <p:anim calcmode="lin" valueType="num">
                                      <p:cBhvr>
                                        <p:cTn id="16"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anim calcmode="lin" valueType="num">
                                      <p:cBhvr>
                                        <p:cTn id="36" dur="1000" fill="hold"/>
                                        <p:tgtEl>
                                          <p:spTgt spid="118"/>
                                        </p:tgtEl>
                                        <p:attrNameLst>
                                          <p:attrName>ppt_x</p:attrName>
                                        </p:attrNameLst>
                                      </p:cBhvr>
                                      <p:tavLst>
                                        <p:tav tm="0">
                                          <p:val>
                                            <p:strVal val="#ppt_x"/>
                                          </p:val>
                                        </p:tav>
                                        <p:tav tm="100000">
                                          <p:val>
                                            <p:strVal val="#ppt_x"/>
                                          </p:val>
                                        </p:tav>
                                      </p:tavLst>
                                    </p:anim>
                                    <p:anim calcmode="lin" valueType="num">
                                      <p:cBhvr>
                                        <p:cTn id="37"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973" y="1423467"/>
            <a:ext cx="5856028" cy="474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6" name="Text Placeholder 2"/>
          <p:cNvSpPr txBox="1">
            <a:spLocks/>
          </p:cNvSpPr>
          <p:nvPr/>
        </p:nvSpPr>
        <p:spPr bwMode="gray">
          <a:xfrm>
            <a:off x="391638" y="1006898"/>
            <a:ext cx="8371362"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a:t>A USPS Secure Destruction industrial cross-cut shredder and paper shred size is pictured below</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82" y="3125335"/>
            <a:ext cx="2838738" cy="2129053"/>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823771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4591" y="27685"/>
            <a:ext cx="640080" cy="640080"/>
          </a:xfrm>
          <a:prstGeom prst="rect">
            <a:avLst/>
          </a:prstGeom>
        </p:spPr>
      </p:pic>
      <p:sp>
        <p:nvSpPr>
          <p:cNvPr id="7" name="Text Placeholder 2"/>
          <p:cNvSpPr txBox="1">
            <a:spLocks/>
          </p:cNvSpPr>
          <p:nvPr/>
        </p:nvSpPr>
        <p:spPr bwMode="gray">
          <a:xfrm>
            <a:off x="243840" y="1013034"/>
            <a:ext cx="8793480" cy="745702"/>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1">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lvl="0"/>
            <a:r>
              <a:rPr lang="en-US" dirty="0" smtClean="0">
                <a:solidFill>
                  <a:srgbClr val="0000FF"/>
                </a:solidFill>
              </a:rPr>
              <a:t>“</a:t>
            </a:r>
            <a:r>
              <a:rPr lang="en-US" sz="1800" dirty="0" smtClean="0">
                <a:solidFill>
                  <a:srgbClr val="0000FF"/>
                </a:solidFill>
              </a:rPr>
              <a:t>The Secure </a:t>
            </a:r>
            <a:r>
              <a:rPr lang="en-US" sz="1800" dirty="0">
                <a:solidFill>
                  <a:srgbClr val="0000FF"/>
                </a:solidFill>
              </a:rPr>
              <a:t>Destruction </a:t>
            </a:r>
            <a:r>
              <a:rPr lang="en-US" sz="1800" dirty="0" smtClean="0">
                <a:solidFill>
                  <a:srgbClr val="0000FF"/>
                </a:solidFill>
              </a:rPr>
              <a:t>Mail Service Program was launched nationwide at all   	61 CIOSS </a:t>
            </a:r>
            <a:r>
              <a:rPr lang="en-US" sz="1800" dirty="0">
                <a:solidFill>
                  <a:srgbClr val="0000FF"/>
                </a:solidFill>
              </a:rPr>
              <a:t>plants across the </a:t>
            </a:r>
            <a:r>
              <a:rPr lang="en-US" sz="1800" dirty="0" smtClean="0">
                <a:solidFill>
                  <a:srgbClr val="0000FF"/>
                </a:solidFill>
              </a:rPr>
              <a:t>country on November 18</a:t>
            </a:r>
            <a:r>
              <a:rPr lang="en-US" sz="1800" baseline="30000" dirty="0" smtClean="0">
                <a:solidFill>
                  <a:srgbClr val="0000FF"/>
                </a:solidFill>
              </a:rPr>
              <a:t>th</a:t>
            </a:r>
            <a:r>
              <a:rPr lang="en-US" sz="1800" dirty="0" smtClean="0">
                <a:solidFill>
                  <a:srgbClr val="0000FF"/>
                </a:solidFill>
              </a:rPr>
              <a:t>, 2014.”</a:t>
            </a:r>
            <a:endParaRPr lang="en-US" sz="1800" dirty="0">
              <a:solidFill>
                <a:srgbClr val="0000FF"/>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82" y="1758736"/>
            <a:ext cx="8308521"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Box 77"/>
          <p:cNvSpPr txBox="1"/>
          <p:nvPr/>
        </p:nvSpPr>
        <p:spPr>
          <a:xfrm>
            <a:off x="995013" y="6052464"/>
            <a:ext cx="2545729" cy="276999"/>
          </a:xfrm>
          <a:prstGeom prst="rect">
            <a:avLst/>
          </a:prstGeom>
          <a:noFill/>
        </p:spPr>
        <p:txBody>
          <a:bodyPr wrap="square" lIns="45720" rIns="45720" rtlCol="0">
            <a:spAutoFit/>
          </a:bodyPr>
          <a:lstStyle/>
          <a:p>
            <a:pPr eaLnBrk="1" fontAlgn="auto" hangingPunct="1">
              <a:spcBef>
                <a:spcPts val="400"/>
              </a:spcBef>
              <a:spcAft>
                <a:spcPts val="0"/>
              </a:spcAft>
            </a:pPr>
            <a:r>
              <a:rPr lang="en-US" sz="1200" b="1" dirty="0" smtClean="0">
                <a:solidFill>
                  <a:srgbClr val="000000"/>
                </a:solidFill>
                <a:latin typeface="Arial"/>
              </a:rPr>
              <a:t>SD CIOSS Plant Locations</a:t>
            </a:r>
            <a:endParaRPr lang="en-US" sz="1200" b="1" dirty="0">
              <a:solidFill>
                <a:srgbClr val="000000"/>
              </a:solidFill>
              <a:latin typeface="Arial"/>
            </a:endParaRPr>
          </a:p>
        </p:txBody>
      </p:sp>
      <p:grpSp>
        <p:nvGrpSpPr>
          <p:cNvPr id="79" name="Group 78"/>
          <p:cNvGrpSpPr/>
          <p:nvPr/>
        </p:nvGrpSpPr>
        <p:grpSpPr>
          <a:xfrm>
            <a:off x="739014" y="6053803"/>
            <a:ext cx="274320" cy="274320"/>
            <a:chOff x="2203749" y="4048126"/>
            <a:chExt cx="274320" cy="274320"/>
          </a:xfrm>
        </p:grpSpPr>
        <p:sp>
          <p:nvSpPr>
            <p:cNvPr id="80" name="Oval 79"/>
            <p:cNvSpPr/>
            <p:nvPr/>
          </p:nvSpPr>
          <p:spPr bwMode="gray">
            <a:xfrm>
              <a:off x="2203749" y="4048126"/>
              <a:ext cx="274320" cy="274320"/>
            </a:xfrm>
            <a:prstGeom prst="ellipse">
              <a:avLst/>
            </a:prstGeom>
            <a:solidFill>
              <a:srgbClr val="00B050"/>
            </a:solidFill>
            <a:ln w="19050" algn="ctr">
              <a:solidFill>
                <a:srgbClr val="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smtClean="0">
                <a:ln>
                  <a:noFill/>
                </a:ln>
                <a:solidFill>
                  <a:srgbClr val="FFFFFF"/>
                </a:solidFill>
                <a:effectLst/>
                <a:uLnTx/>
                <a:uFillTx/>
                <a:latin typeface="Arial"/>
              </a:endParaRPr>
            </a:p>
          </p:txBody>
        </p:sp>
        <p:pic>
          <p:nvPicPr>
            <p:cNvPr id="81" name="Picture 4" descr="White Recycle Symbol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6520" y="4096611"/>
              <a:ext cx="188778" cy="18877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4" descr="C:\Users\kj8dyg\AppData\Local\Microsoft\Windows\Temporary Internet Files\Content.IE5\3AHN7VWV\MM900234700[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64365" y="1783657"/>
            <a:ext cx="1281112" cy="118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71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591" y="27685"/>
            <a:ext cx="640080" cy="640080"/>
          </a:xfrm>
          <a:prstGeom prst="rect">
            <a:avLst/>
          </a:prstGeom>
        </p:spPr>
      </p:pic>
      <p:sp>
        <p:nvSpPr>
          <p:cNvPr id="7" name="Text Placeholder 2"/>
          <p:cNvSpPr txBox="1">
            <a:spLocks/>
          </p:cNvSpPr>
          <p:nvPr/>
        </p:nvSpPr>
        <p:spPr bwMode="gray">
          <a:xfrm>
            <a:off x="391638" y="1006898"/>
            <a:ext cx="8412480" cy="776759"/>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1">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lvl="0"/>
            <a:r>
              <a:rPr lang="en-US" dirty="0" smtClean="0"/>
              <a:t>Secure Destruction CIOSS Plant Locations ( 61 Nationwide)*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901058203"/>
              </p:ext>
            </p:extLst>
          </p:nvPr>
        </p:nvGraphicFramePr>
        <p:xfrm>
          <a:off x="456839" y="1433241"/>
          <a:ext cx="4122738" cy="4633915"/>
        </p:xfrm>
        <a:graphic>
          <a:graphicData uri="http://schemas.openxmlformats.org/drawingml/2006/table">
            <a:tbl>
              <a:tblPr>
                <a:tableStyleId>{5C22544A-7EE6-4342-B048-85BDC9FD1C3A}</a:tableStyleId>
              </a:tblPr>
              <a:tblGrid>
                <a:gridCol w="1421173"/>
                <a:gridCol w="1416537"/>
                <a:gridCol w="1285028"/>
              </a:tblGrid>
              <a:tr h="256972">
                <a:tc>
                  <a:txBody>
                    <a:bodyPr/>
                    <a:lstStyle/>
                    <a:p>
                      <a:pPr algn="ctr" fontAlgn="b"/>
                      <a:r>
                        <a:rPr lang="en-US" sz="1200" b="1" i="0" u="none" strike="noStrike" dirty="0" smtClean="0">
                          <a:solidFill>
                            <a:schemeClr val="bg1"/>
                          </a:solidFill>
                          <a:effectLst/>
                          <a:latin typeface="Arial"/>
                        </a:rPr>
                        <a:t>Area</a:t>
                      </a:r>
                      <a:endParaRPr lang="en-US" sz="1200" b="1" i="0" u="none" strike="noStrike" dirty="0">
                        <a:solidFill>
                          <a:schemeClr val="bg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fontAlgn="b"/>
                      <a:r>
                        <a:rPr lang="en-US" sz="1200" b="1" i="0" u="none" strike="noStrike" dirty="0" smtClean="0">
                          <a:solidFill>
                            <a:schemeClr val="bg1"/>
                          </a:solidFill>
                          <a:effectLst/>
                          <a:latin typeface="Arial"/>
                        </a:rPr>
                        <a:t>SD Plants</a:t>
                      </a:r>
                      <a:endParaRPr lang="en-US" sz="1200" b="1" i="0" u="none" strike="noStrike" dirty="0">
                        <a:solidFill>
                          <a:schemeClr val="bg1"/>
                        </a:solidFill>
                        <a:effectLst/>
                        <a:latin typeface="Arial"/>
                      </a:endParaRPr>
                    </a:p>
                  </a:txBody>
                  <a:tcPr marL="4947" marR="4947" marT="4945"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r>
              <a:tr h="249933">
                <a:tc rowSpan="4">
                  <a:txBody>
                    <a:bodyPr/>
                    <a:lstStyle/>
                    <a:p>
                      <a:pPr algn="ctr" fontAlgn="b"/>
                      <a:r>
                        <a:rPr lang="en-US" sz="1200" b="1" u="none" strike="noStrike" dirty="0" smtClean="0">
                          <a:effectLst/>
                        </a:rPr>
                        <a:t>Capital Metro</a:t>
                      </a:r>
                    </a:p>
                    <a:p>
                      <a:pPr algn="ctr" fontAlgn="b"/>
                      <a:endParaRPr lang="en-US" sz="1200" b="0" i="0" u="none" strike="noStrike" dirty="0">
                        <a:solidFill>
                          <a:srgbClr val="000000"/>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algn="l" fontAlgn="b"/>
                      <a:r>
                        <a:rPr lang="en-US" sz="1200" u="none" strike="noStrike" dirty="0">
                          <a:solidFill>
                            <a:schemeClr val="tx1"/>
                          </a:solidFill>
                          <a:effectLst/>
                        </a:rPr>
                        <a:t>Baltimore MD</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91440" lvl="0" algn="l" fontAlgn="b"/>
                      <a:r>
                        <a:rPr lang="en-US" sz="1200" u="none" strike="noStrike" dirty="0">
                          <a:solidFill>
                            <a:schemeClr val="tx1"/>
                          </a:solidFill>
                          <a:effectLst/>
                        </a:rPr>
                        <a:t>North Metro GA</a:t>
                      </a:r>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lvl="0" algn="l" fontAlgn="b"/>
                      <a:r>
                        <a:rPr lang="en-US" sz="1200" u="none" strike="noStrike" dirty="0">
                          <a:solidFill>
                            <a:schemeClr val="tx1"/>
                          </a:solidFill>
                          <a:effectLst/>
                        </a:rPr>
                        <a:t>Charlotte NC</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lvl="0" algn="l" fontAlgn="b"/>
                      <a:r>
                        <a:rPr lang="en-US" sz="1200" u="none" strike="noStrike" dirty="0">
                          <a:solidFill>
                            <a:schemeClr val="tx1"/>
                          </a:solidFill>
                          <a:effectLst/>
                        </a:rPr>
                        <a:t>Raleigh NC</a:t>
                      </a:r>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lvl="0" algn="l" fontAlgn="b"/>
                      <a:r>
                        <a:rPr lang="en-US" sz="1200" u="none" strike="noStrike" dirty="0">
                          <a:solidFill>
                            <a:schemeClr val="tx1"/>
                          </a:solidFill>
                          <a:effectLst/>
                        </a:rPr>
                        <a:t>Greensboro NC</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lvl="0" algn="l" fontAlgn="b"/>
                      <a:r>
                        <a:rPr lang="en-US" sz="1200" u="none" strike="noStrike" dirty="0">
                          <a:solidFill>
                            <a:schemeClr val="tx1"/>
                          </a:solidFill>
                          <a:effectLst/>
                        </a:rPr>
                        <a:t>Richmond VA</a:t>
                      </a:r>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lvl="0" algn="l" fontAlgn="b"/>
                      <a:r>
                        <a:rPr lang="en-US" sz="1200" u="none" strike="noStrike" dirty="0">
                          <a:solidFill>
                            <a:schemeClr val="tx1"/>
                          </a:solidFill>
                          <a:effectLst/>
                        </a:rPr>
                        <a:t>Greenville SC</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l" fontAlgn="b"/>
                      <a:r>
                        <a:rPr lang="en-US" sz="1200" b="1" i="0" u="none" strike="noStrike" dirty="0" smtClean="0">
                          <a:solidFill>
                            <a:schemeClr val="tx1"/>
                          </a:solidFill>
                          <a:effectLst/>
                          <a:latin typeface="Arial"/>
                        </a:rPr>
                        <a:t>Southern MD</a:t>
                      </a:r>
                      <a:endParaRPr lang="en-US" sz="1200" b="1"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9597">
                <a:tc rowSpan="5">
                  <a:txBody>
                    <a:bodyPr/>
                    <a:lstStyle/>
                    <a:p>
                      <a:pPr algn="ctr" fontAlgn="b"/>
                      <a:r>
                        <a:rPr lang="en-US" sz="1200" b="1" u="none" strike="noStrike" dirty="0" smtClean="0">
                          <a:effectLst/>
                        </a:rPr>
                        <a:t>Eastern</a:t>
                      </a:r>
                    </a:p>
                  </a:txBody>
                  <a:tcPr marL="4947" marR="4947"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algn="l" fontAlgn="b"/>
                      <a:r>
                        <a:rPr lang="en-US" sz="1200" u="none" strike="noStrike" dirty="0">
                          <a:solidFill>
                            <a:schemeClr val="tx1"/>
                          </a:solidFill>
                          <a:effectLst/>
                        </a:rPr>
                        <a:t>Charleston WV</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91440" lvl="0" algn="l" fontAlgn="b"/>
                      <a:r>
                        <a:rPr lang="en-US" sz="1200" u="none" strike="noStrike" dirty="0">
                          <a:solidFill>
                            <a:schemeClr val="tx1"/>
                          </a:solidFill>
                          <a:effectLst/>
                        </a:rPr>
                        <a:t>Memphis TN</a:t>
                      </a:r>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lvl="0" algn="l" fontAlgn="b"/>
                      <a:r>
                        <a:rPr lang="en-US" sz="1200" u="none" strike="noStrike" dirty="0">
                          <a:solidFill>
                            <a:schemeClr val="tx1"/>
                          </a:solidFill>
                          <a:effectLst/>
                        </a:rPr>
                        <a:t>Cleveland OH</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lvl="0" algn="l" fontAlgn="b"/>
                      <a:r>
                        <a:rPr lang="en-US" sz="1200" b="1" i="0" u="none" strike="noStrike" dirty="0" smtClean="0">
                          <a:solidFill>
                            <a:schemeClr val="tx1"/>
                          </a:solidFill>
                          <a:effectLst/>
                          <a:latin typeface="Arial"/>
                        </a:rPr>
                        <a:t>Nashville TN</a:t>
                      </a:r>
                      <a:endParaRPr lang="en-US" sz="1200" b="1"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9933">
                <a:tc vMerge="1">
                  <a:txBody>
                    <a:bodyPr/>
                    <a:lstStyle/>
                    <a:p>
                      <a:endParaRPr lang="en-US"/>
                    </a:p>
                  </a:txBody>
                  <a:tcPr/>
                </a:tc>
                <a:tc>
                  <a:txBody>
                    <a:bodyPr/>
                    <a:lstStyle/>
                    <a:p>
                      <a:pPr marL="91440" lvl="0" algn="l" fontAlgn="b"/>
                      <a:r>
                        <a:rPr lang="en-US" sz="1200" u="none" strike="noStrike" dirty="0">
                          <a:solidFill>
                            <a:schemeClr val="tx1"/>
                          </a:solidFill>
                          <a:effectLst/>
                        </a:rPr>
                        <a:t>Columbus OH</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lvl="0" algn="l" fontAlgn="b"/>
                      <a:r>
                        <a:rPr lang="en-US" sz="1200" u="none" strike="noStrike" dirty="0">
                          <a:solidFill>
                            <a:schemeClr val="tx1"/>
                          </a:solidFill>
                          <a:effectLst/>
                        </a:rPr>
                        <a:t>Pittsburgh PA</a:t>
                      </a:r>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lvl="0" algn="l" fontAlgn="b"/>
                      <a:r>
                        <a:rPr lang="en-US" sz="1200" u="none" strike="noStrike" dirty="0">
                          <a:solidFill>
                            <a:schemeClr val="tx1"/>
                          </a:solidFill>
                          <a:effectLst/>
                        </a:rPr>
                        <a:t>Lancaster PA</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lvl="0" algn="l" fontAlgn="b"/>
                      <a:r>
                        <a:rPr lang="en-US" sz="1200" u="none" strike="noStrike" dirty="0">
                          <a:solidFill>
                            <a:schemeClr val="tx1"/>
                          </a:solidFill>
                          <a:effectLst/>
                        </a:rPr>
                        <a:t>Rochester NY</a:t>
                      </a:r>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8351">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6350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rPr>
                        <a:t> Louisville KY</a:t>
                      </a:r>
                      <a:endParaRPr lang="en-US" sz="1200" b="0" i="0" u="none" strike="noStrike" dirty="0" smtClean="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933">
                <a:tc rowSpan="3">
                  <a:txBody>
                    <a:bodyPr/>
                    <a:lstStyle/>
                    <a:p>
                      <a:pPr algn="ctr" fontAlgn="b"/>
                      <a:r>
                        <a:rPr lang="en-US" sz="1200" b="1" u="none" strike="noStrike" dirty="0" smtClean="0">
                          <a:effectLst/>
                        </a:rPr>
                        <a:t>Great Lakes</a:t>
                      </a:r>
                    </a:p>
                  </a:txBody>
                  <a:tcPr marL="4947" marR="4947"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algn="l" fontAlgn="b"/>
                      <a:r>
                        <a:rPr lang="en-US" sz="1200" u="none" strike="noStrike" dirty="0">
                          <a:solidFill>
                            <a:schemeClr val="tx1"/>
                          </a:solidFill>
                          <a:effectLst/>
                        </a:rPr>
                        <a:t>Detroit MI</a:t>
                      </a:r>
                      <a:endParaRPr lang="en-US" sz="1200" b="0" i="0" u="none" strike="noStrike" dirty="0">
                        <a:solidFill>
                          <a:schemeClr val="tx1"/>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91440" lvl="0" algn="l" fontAlgn="b"/>
                      <a:r>
                        <a:rPr lang="en-US" sz="1200" b="1" i="0" u="none" strike="noStrike" dirty="0" smtClean="0">
                          <a:solidFill>
                            <a:schemeClr val="tx1"/>
                          </a:solidFill>
                          <a:effectLst/>
                          <a:latin typeface="Arial"/>
                        </a:rPr>
                        <a:t>Palatine</a:t>
                      </a:r>
                      <a:r>
                        <a:rPr lang="en-US" sz="1200" b="1" i="0" u="none" strike="noStrike" baseline="0" dirty="0" smtClean="0">
                          <a:solidFill>
                            <a:schemeClr val="tx1"/>
                          </a:solidFill>
                          <a:effectLst/>
                          <a:latin typeface="Arial"/>
                        </a:rPr>
                        <a:t> IL</a:t>
                      </a:r>
                      <a:endParaRPr lang="en-US" sz="1200" b="1"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9933">
                <a:tc vMerge="1">
                  <a:txBody>
                    <a:bodyPr/>
                    <a:lstStyle/>
                    <a:p>
                      <a:endParaRPr lang="en-US"/>
                    </a:p>
                  </a:txBody>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rPr>
                        <a:t>Indianapolis IN</a:t>
                      </a:r>
                      <a:endParaRPr lang="en-US" sz="1200" b="0" i="0" u="none" strike="noStrike" dirty="0" smtClean="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rPr>
                        <a:t>St Louis MO</a:t>
                      </a:r>
                      <a:endParaRPr lang="en-US" sz="1200" b="0" i="0" u="none" strike="noStrike" dirty="0" smtClean="0">
                        <a:solidFill>
                          <a:schemeClr val="tx1"/>
                        </a:solidFill>
                        <a:effectLst/>
                        <a:latin typeface="+mn-lt"/>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rPr>
                        <a:t>Milwaukee WI</a:t>
                      </a:r>
                      <a:endParaRPr lang="en-US" sz="1200" b="0" i="0" u="none" strike="noStrike" dirty="0" smtClean="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algn="l" fontAlgn="b"/>
                      <a:endParaRPr lang="en-US" sz="1200" b="0" i="0" u="none" strike="noStrike" dirty="0">
                        <a:solidFill>
                          <a:schemeClr val="tx1"/>
                        </a:solidFill>
                        <a:effectLst/>
                        <a:latin typeface="Arial"/>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933">
                <a:tc rowSpan="3">
                  <a:txBody>
                    <a:bodyPr/>
                    <a:lstStyle/>
                    <a:p>
                      <a:pPr algn="ctr" fontAlgn="b"/>
                      <a:r>
                        <a:rPr lang="en-US" sz="1200" b="1" u="none" strike="noStrike" dirty="0" smtClean="0">
                          <a:effectLst/>
                        </a:rPr>
                        <a:t>Northeast</a:t>
                      </a:r>
                    </a:p>
                    <a:p>
                      <a:pPr algn="ctr" fontAlgn="b"/>
                      <a:endParaRPr lang="en-US" sz="1200" b="0" i="0" u="none" strike="noStrike" dirty="0">
                        <a:solidFill>
                          <a:srgbClr val="000000"/>
                        </a:solidFill>
                        <a:effectLst/>
                        <a:latin typeface="Arial"/>
                      </a:endParaRPr>
                    </a:p>
                  </a:txBody>
                  <a:tcPr marL="4947" marR="4947"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indent="0" algn="l" fontAlgn="b">
                        <a:buFont typeface="Arial" panose="020B0604020202020204" pitchFamily="34" charset="0"/>
                        <a:buNone/>
                      </a:pPr>
                      <a:r>
                        <a:rPr lang="en-US" sz="1200" u="none" strike="noStrike" baseline="0" dirty="0">
                          <a:solidFill>
                            <a:schemeClr val="tx1"/>
                          </a:solidFill>
                          <a:effectLst/>
                          <a:latin typeface="+mn-lt"/>
                        </a:rPr>
                        <a:t>Central MA</a:t>
                      </a:r>
                      <a:endParaRPr lang="en-US" sz="1200" b="0" i="0" u="none" strike="noStrike" baseline="0" dirty="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91440" lvl="0" indent="0" algn="l" fontAlgn="b">
                        <a:buFont typeface="Arial" panose="020B0604020202020204" pitchFamily="34" charset="0"/>
                        <a:buNone/>
                      </a:pPr>
                      <a:r>
                        <a:rPr lang="en-US" sz="1200" u="none" strike="noStrike" baseline="0" dirty="0">
                          <a:solidFill>
                            <a:schemeClr val="tx1"/>
                          </a:solidFill>
                          <a:effectLst/>
                          <a:latin typeface="+mn-lt"/>
                        </a:rPr>
                        <a:t>Morgan NY #1</a:t>
                      </a:r>
                      <a:endParaRPr lang="en-US" sz="1200" b="0" i="0" u="none" strike="noStrike" baseline="0" dirty="0">
                        <a:solidFill>
                          <a:schemeClr val="tx1"/>
                        </a:solidFill>
                        <a:effectLst/>
                        <a:latin typeface="+mn-lt"/>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9933">
                <a:tc vMerge="1">
                  <a:txBody>
                    <a:bodyPr/>
                    <a:lstStyle/>
                    <a:p>
                      <a:endParaRPr lang="en-US"/>
                    </a:p>
                  </a:txBody>
                  <a:tcPr/>
                </a:tc>
                <a:tc>
                  <a:txBody>
                    <a:bodyPr/>
                    <a:lstStyle/>
                    <a:p>
                      <a:pPr marL="91440" lvl="0" indent="0" algn="l" fontAlgn="b">
                        <a:buFont typeface="Arial" panose="020B0604020202020204" pitchFamily="34" charset="0"/>
                        <a:buNone/>
                      </a:pPr>
                      <a:r>
                        <a:rPr lang="en-US" sz="1200" b="1" i="0" u="none" strike="noStrike" baseline="0" dirty="0" smtClean="0">
                          <a:solidFill>
                            <a:schemeClr val="tx1"/>
                          </a:solidFill>
                          <a:effectLst/>
                          <a:latin typeface="+mn-lt"/>
                        </a:rPr>
                        <a:t>Hartford CT</a:t>
                      </a:r>
                      <a:endParaRPr lang="en-US" sz="1200" b="1" i="0" u="none" strike="noStrike" baseline="0" dirty="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baseline="0" dirty="0" smtClean="0">
                          <a:solidFill>
                            <a:schemeClr val="tx1"/>
                          </a:solidFill>
                          <a:effectLst/>
                          <a:latin typeface="+mn-lt"/>
                        </a:rPr>
                        <a:t>San Juan PR</a:t>
                      </a:r>
                      <a:endParaRPr lang="en-US" sz="1200" b="0" i="0" u="none" strike="noStrike" baseline="0" dirty="0" smtClean="0">
                        <a:solidFill>
                          <a:schemeClr val="tx1"/>
                        </a:solidFill>
                        <a:effectLst/>
                        <a:latin typeface="+mn-lt"/>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49933">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lvl="0" indent="0" algn="l" fontAlgn="b">
                        <a:buFont typeface="Arial" panose="020B0604020202020204" pitchFamily="34" charset="0"/>
                        <a:buNone/>
                      </a:pPr>
                      <a:r>
                        <a:rPr lang="en-US" sz="1200" u="none" strike="noStrike" baseline="0" dirty="0">
                          <a:solidFill>
                            <a:schemeClr val="tx1"/>
                          </a:solidFill>
                          <a:effectLst/>
                          <a:latin typeface="+mn-lt"/>
                        </a:rPr>
                        <a:t>Northern NJ</a:t>
                      </a:r>
                      <a:endParaRPr lang="en-US" sz="1200" b="0" i="0" u="none" strike="noStrike" baseline="0" dirty="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lvl="0" indent="0" algn="l" fontAlgn="b">
                        <a:buFont typeface="Arial" panose="020B0604020202020204" pitchFamily="34" charset="0"/>
                        <a:buNone/>
                      </a:pPr>
                      <a:endParaRPr lang="en-US" sz="1200" b="0" i="0" u="none" strike="noStrike" baseline="0" dirty="0">
                        <a:solidFill>
                          <a:schemeClr val="tx1"/>
                        </a:solidFill>
                        <a:effectLst/>
                        <a:latin typeface="+mn-lt"/>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933">
                <a:tc rowSpan="2">
                  <a:txBody>
                    <a:bodyPr/>
                    <a:lstStyle/>
                    <a:p>
                      <a:pPr algn="ctr" fontAlgn="b"/>
                      <a:r>
                        <a:rPr lang="en-US" sz="1200" b="1" i="0" u="none" strike="noStrike" dirty="0" smtClean="0">
                          <a:solidFill>
                            <a:schemeClr val="dk1"/>
                          </a:solidFill>
                          <a:effectLst/>
                          <a:latin typeface="+mn-lt"/>
                        </a:rPr>
                        <a:t>Pacific</a:t>
                      </a:r>
                    </a:p>
                  </a:txBody>
                  <a:tcPr marL="4947" marR="4947"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algn="l" fontAlgn="b"/>
                      <a:r>
                        <a:rPr lang="en-US" sz="1200" u="none" strike="noStrike" dirty="0">
                          <a:solidFill>
                            <a:schemeClr val="tx1"/>
                          </a:solidFill>
                          <a:effectLst/>
                          <a:latin typeface="+mn-lt"/>
                        </a:rPr>
                        <a:t>Honolulu HI</a:t>
                      </a:r>
                      <a:endParaRPr lang="en-US" sz="1200" b="0" i="0" u="none" strike="noStrike" dirty="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panose="020B0604020202020204" pitchFamily="34" charset="0"/>
                          <a:cs typeface="Arial" panose="020B0604020202020204" pitchFamily="34" charset="0"/>
                        </a:rPr>
                        <a:t>Sacramento</a:t>
                      </a:r>
                      <a:r>
                        <a:rPr lang="en-US" sz="1200" b="1" i="0" u="none" strike="noStrike" baseline="0" dirty="0" smtClean="0">
                          <a:solidFill>
                            <a:schemeClr val="tx1"/>
                          </a:solidFill>
                          <a:effectLst/>
                          <a:latin typeface="Arial" panose="020B0604020202020204" pitchFamily="34" charset="0"/>
                          <a:cs typeface="Arial" panose="020B0604020202020204" pitchFamily="34" charset="0"/>
                        </a:rPr>
                        <a:t> </a:t>
                      </a:r>
                      <a:r>
                        <a:rPr lang="en-US" sz="1200" b="1" i="0" u="none" strike="noStrike" dirty="0" smtClean="0">
                          <a:solidFill>
                            <a:schemeClr val="tx1"/>
                          </a:solidFill>
                          <a:effectLst/>
                          <a:latin typeface="Arial" panose="020B0604020202020204" pitchFamily="34" charset="0"/>
                          <a:cs typeface="Arial" panose="020B0604020202020204" pitchFamily="34" charset="0"/>
                        </a:rPr>
                        <a:t>CA</a:t>
                      </a: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933">
                <a:tc vMerge="1">
                  <a:txBody>
                    <a:bodyPr/>
                    <a:lstStyle/>
                    <a:p>
                      <a:pPr algn="ctr" fontAlgn="b"/>
                      <a:endParaRPr lang="en-US" sz="1000" b="1" i="0" u="none" strike="noStrike" dirty="0">
                        <a:solidFill>
                          <a:srgbClr val="000000"/>
                        </a:solidFill>
                        <a:effectLst/>
                        <a:latin typeface="Arial"/>
                      </a:endParaRPr>
                    </a:p>
                  </a:txBody>
                  <a:tcPr marL="4945" marR="4945" marT="494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mn-lt"/>
                        </a:rPr>
                        <a:t>Industry CA</a:t>
                      </a:r>
                      <a:endParaRPr lang="en-US" sz="1200" b="0" i="0" u="none" strike="noStrike" dirty="0" smtClean="0">
                        <a:solidFill>
                          <a:schemeClr val="tx1"/>
                        </a:solidFill>
                        <a:effectLst/>
                        <a:latin typeface="+mn-lt"/>
                      </a:endParaRPr>
                    </a:p>
                  </a:txBody>
                  <a:tcPr marL="4947" marR="4947"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chemeClr val="tx1"/>
                        </a:solidFill>
                        <a:effectLst/>
                        <a:latin typeface="+mn-lt"/>
                      </a:endParaRPr>
                    </a:p>
                  </a:txBody>
                  <a:tcPr marL="4947" marR="4947"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64923726"/>
              </p:ext>
            </p:extLst>
          </p:nvPr>
        </p:nvGraphicFramePr>
        <p:xfrm>
          <a:off x="4716101" y="1468836"/>
          <a:ext cx="4035426" cy="4876086"/>
        </p:xfrm>
        <a:graphic>
          <a:graphicData uri="http://schemas.openxmlformats.org/drawingml/2006/table">
            <a:tbl>
              <a:tblPr>
                <a:tableStyleId>{5C22544A-7EE6-4342-B048-85BDC9FD1C3A}</a:tableStyleId>
              </a:tblPr>
              <a:tblGrid>
                <a:gridCol w="1302860"/>
                <a:gridCol w="1451262"/>
                <a:gridCol w="1281304"/>
              </a:tblGrid>
              <a:tr h="269376">
                <a:tc>
                  <a:txBody>
                    <a:bodyPr/>
                    <a:lstStyle/>
                    <a:p>
                      <a:pPr algn="ctr" fontAlgn="b"/>
                      <a:r>
                        <a:rPr lang="en-US" sz="1200" b="1" u="none" strike="noStrike" dirty="0" smtClean="0">
                          <a:solidFill>
                            <a:schemeClr val="bg1"/>
                          </a:solidFill>
                          <a:effectLst/>
                        </a:rPr>
                        <a:t>Area</a:t>
                      </a:r>
                    </a:p>
                  </a:txBody>
                  <a:tcPr marL="4946" marR="4946" marT="494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fontAlgn="b"/>
                      <a:r>
                        <a:rPr lang="en-US" sz="1200" b="1" i="0" u="none" strike="noStrike" dirty="0" smtClean="0">
                          <a:solidFill>
                            <a:schemeClr val="bg1"/>
                          </a:solidFill>
                          <a:effectLst/>
                          <a:latin typeface="+mn-lt"/>
                        </a:rPr>
                        <a:t>SD Plants</a:t>
                      </a:r>
                      <a:endParaRPr lang="en-US" sz="1200" b="1" i="0" u="none" strike="noStrike" dirty="0">
                        <a:solidFill>
                          <a:schemeClr val="bg1"/>
                        </a:solidFill>
                        <a:effectLst/>
                        <a:latin typeface="Arial"/>
                      </a:endParaRPr>
                    </a:p>
                  </a:txBody>
                  <a:tcPr marL="4946" marR="4946" marT="494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r>
              <a:tr h="268815">
                <a:tc rowSpan="7">
                  <a:txBody>
                    <a:bodyPr/>
                    <a:lstStyle/>
                    <a:p>
                      <a:pPr algn="ctr" fontAlgn="b"/>
                      <a:r>
                        <a:rPr lang="en-US" sz="1200" b="1" u="none" strike="noStrike" dirty="0" smtClean="0">
                          <a:effectLst/>
                        </a:rPr>
                        <a:t>Southern</a:t>
                      </a:r>
                    </a:p>
                    <a:p>
                      <a:pPr algn="ctr" fontAlgn="b"/>
                      <a:endParaRPr lang="en-US" sz="1200" b="0" u="none" strike="noStrike" dirty="0" smtClean="0">
                        <a:effectLst/>
                      </a:endParaRPr>
                    </a:p>
                  </a:txBody>
                  <a:tcPr marL="4946" marR="4946"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algn="l" fontAlgn="b"/>
                      <a:r>
                        <a:rPr lang="en-US" sz="1200" u="none" strike="noStrike" dirty="0">
                          <a:solidFill>
                            <a:schemeClr val="tx1"/>
                          </a:solidFill>
                          <a:effectLst/>
                        </a:rPr>
                        <a:t>Austin TX</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rPr>
                        <a:t>Little Rock AR</a:t>
                      </a:r>
                      <a:endParaRPr lang="en-US" sz="1200" b="0"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rPr>
                        <a:t>Baton Rouge LA</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rPr>
                        <a:t>North Houston TX</a:t>
                      </a:r>
                      <a:endParaRPr lang="en-US" sz="1200" b="0"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rPr>
                        <a:t>Birmingham AL</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rPr>
                        <a:t>North Texas</a:t>
                      </a:r>
                      <a:endParaRPr lang="en-US" sz="1200" b="0"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rPr>
                        <a:t>El Paso TX</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rPr>
                        <a:t>Oklahoma City OK</a:t>
                      </a:r>
                      <a:endParaRPr lang="en-US" sz="1200" b="0"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rPr>
                        <a:t>Fort Myers FL</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rPr>
                        <a:t>San Antonio TX</a:t>
                      </a:r>
                      <a:endParaRPr lang="en-US" sz="1200" b="0"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rPr>
                        <a:t>Jackson MS</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rPr>
                        <a:t>Shreveport LA</a:t>
                      </a:r>
                      <a:endParaRPr lang="en-US" sz="1200" b="0"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rPr>
                        <a:t>Jacksonville FL</a:t>
                      </a:r>
                      <a:endParaRPr lang="en-US" sz="1200" b="0" i="0" u="none" strike="noStrike" dirty="0">
                        <a:solidFill>
                          <a:schemeClr val="tx1"/>
                        </a:solidFill>
                        <a:effectLst/>
                        <a:latin typeface="Arial"/>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fontAlgn="b"/>
                      <a:r>
                        <a:rPr lang="en-US" sz="1200" b="1" i="0" u="none" strike="noStrike" dirty="0" smtClean="0">
                          <a:solidFill>
                            <a:schemeClr val="tx1"/>
                          </a:solidFill>
                          <a:effectLst/>
                          <a:latin typeface="Arial"/>
                        </a:rPr>
                        <a:t>West Palm</a:t>
                      </a:r>
                      <a:r>
                        <a:rPr lang="en-US" sz="1200" b="1" i="0" u="none" strike="noStrike" baseline="0" dirty="0" smtClean="0">
                          <a:solidFill>
                            <a:schemeClr val="tx1"/>
                          </a:solidFill>
                          <a:effectLst/>
                          <a:latin typeface="Arial"/>
                        </a:rPr>
                        <a:t> FL</a:t>
                      </a:r>
                      <a:endParaRPr lang="en-US" sz="1200" b="1" i="0" u="none" strike="noStrike" dirty="0">
                        <a:solidFill>
                          <a:schemeClr val="tx1"/>
                        </a:solidFill>
                        <a:effectLst/>
                        <a:latin typeface="Arial"/>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8815">
                <a:tc rowSpan="9">
                  <a:txBody>
                    <a:bodyPr/>
                    <a:lstStyle/>
                    <a:p>
                      <a:pPr algn="ctr" fontAlgn="b"/>
                      <a:r>
                        <a:rPr lang="en-US" sz="1200" b="1" u="none" strike="noStrike" dirty="0" smtClean="0">
                          <a:effectLst/>
                        </a:rPr>
                        <a:t>Western</a:t>
                      </a:r>
                    </a:p>
                  </a:txBody>
                  <a:tcPr marL="4946" marR="4946"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algn="l" fontAlgn="b"/>
                      <a:r>
                        <a:rPr lang="en-US" sz="1200" u="none" strike="noStrike" dirty="0" smtClean="0">
                          <a:solidFill>
                            <a:schemeClr val="tx1"/>
                          </a:solidFill>
                          <a:effectLst/>
                          <a:latin typeface="+mn-lt"/>
                        </a:rPr>
                        <a:t>Albuquerque </a:t>
                      </a:r>
                      <a:r>
                        <a:rPr lang="en-US" sz="1200" u="none" strike="noStrike" dirty="0">
                          <a:solidFill>
                            <a:schemeClr val="tx1"/>
                          </a:solidFill>
                          <a:effectLst/>
                          <a:latin typeface="+mn-lt"/>
                        </a:rPr>
                        <a:t>NM</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Phoenix AZ</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latin typeface="+mn-lt"/>
                        </a:rPr>
                        <a:t>Anchorage AK</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Portland OR</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latin typeface="+mn-lt"/>
                        </a:rPr>
                        <a:t>Billings MT</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Reno NV</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latin typeface="+mn-lt"/>
                        </a:rPr>
                        <a:t>Denver CO</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Salt Lake City UT</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latin typeface="+mn-lt"/>
                        </a:rPr>
                        <a:t>Des Moines IA</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Seattle WA</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latin typeface="+mn-lt"/>
                        </a:rPr>
                        <a:t>Kansas City MO</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Sioux Falls SD</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b="1" i="0" u="none" strike="noStrike" dirty="0" smtClean="0">
                          <a:solidFill>
                            <a:schemeClr val="tx1"/>
                          </a:solidFill>
                          <a:effectLst/>
                          <a:latin typeface="+mn-lt"/>
                        </a:rPr>
                        <a:t>Las Vegas NV</a:t>
                      </a:r>
                      <a:endParaRPr lang="en-US" sz="1200" b="1"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algn="l" fontAlgn="b"/>
                      <a:r>
                        <a:rPr lang="en-US" sz="1200" u="none" strike="noStrike" dirty="0">
                          <a:solidFill>
                            <a:schemeClr val="tx1"/>
                          </a:solidFill>
                          <a:effectLst/>
                          <a:latin typeface="+mn-lt"/>
                        </a:rPr>
                        <a:t>Spokane WA</a:t>
                      </a:r>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endParaRPr lang="en-US"/>
                    </a:p>
                  </a:txBody>
                  <a:tcPr/>
                </a:tc>
                <a:tc>
                  <a:txBody>
                    <a:body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1200" b="0" u="none" strike="noStrike" dirty="0" smtClean="0">
                          <a:solidFill>
                            <a:schemeClr val="tx1"/>
                          </a:solidFill>
                          <a:effectLst/>
                          <a:latin typeface="+mn-lt"/>
                        </a:rPr>
                        <a:t>Minneapolis MN</a:t>
                      </a:r>
                      <a:endParaRPr lang="en-US" sz="1200" b="0" i="0" u="none" strike="noStrike" dirty="0" smtClean="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mn-lt"/>
                        </a:rPr>
                        <a:t>Wichita KS</a:t>
                      </a:r>
                      <a:endParaRPr lang="en-US" sz="1200" b="0" i="0" u="none" strike="noStrike" dirty="0" smtClean="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68815">
                <a:tc vMerge="1">
                  <a:txBody>
                    <a:bodyPr/>
                    <a:lstStyle/>
                    <a:p>
                      <a:pPr algn="ctr" fontAlgn="b"/>
                      <a:endParaRPr lang="en-US" sz="500" b="0" i="0" u="none" strike="noStrike" dirty="0">
                        <a:solidFill>
                          <a:srgbClr val="000000"/>
                        </a:solidFill>
                        <a:effectLst/>
                        <a:latin typeface="Arial"/>
                      </a:endParaRPr>
                    </a:p>
                  </a:txBody>
                  <a:tcPr marL="4945" marR="4945" marT="4945" marB="0" anchor="b"/>
                </a:tc>
                <a:tc>
                  <a:txBody>
                    <a:bodyPr/>
                    <a:lstStyle/>
                    <a:p>
                      <a:pPr marL="91440" algn="l" fontAlgn="b"/>
                      <a:r>
                        <a:rPr lang="en-US" sz="1200" u="none" strike="noStrike" dirty="0">
                          <a:solidFill>
                            <a:schemeClr val="tx1"/>
                          </a:solidFill>
                          <a:effectLst/>
                          <a:latin typeface="+mn-lt"/>
                        </a:rPr>
                        <a:t>Omaha NE</a:t>
                      </a:r>
                      <a:endParaRPr lang="en-US" sz="1200" b="0" i="0" u="none" strike="noStrike" dirty="0">
                        <a:solidFill>
                          <a:schemeClr val="tx1"/>
                        </a:solidFill>
                        <a:effectLst/>
                        <a:latin typeface="+mn-lt"/>
                      </a:endParaRPr>
                    </a:p>
                  </a:txBody>
                  <a:tcPr marL="4946" marR="4946" marT="4945"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l" fontAlgn="b"/>
                      <a:endParaRPr lang="en-US" sz="1200" b="0" i="0" u="none" strike="noStrike" dirty="0">
                        <a:solidFill>
                          <a:schemeClr val="tx1"/>
                        </a:solidFill>
                        <a:effectLst/>
                        <a:latin typeface="+mn-lt"/>
                      </a:endParaRPr>
                    </a:p>
                  </a:txBody>
                  <a:tcPr marL="4946" marR="4946" marT="4945"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407627" y="6321245"/>
            <a:ext cx="8343900" cy="200326"/>
          </a:xfrm>
          <a:prstGeom prst="rect">
            <a:avLst/>
          </a:prstGeom>
          <a:noFill/>
          <a:extLst>
            <a:ext uri="{909E8E84-426E-40DD-AFC4-6F175D3DCCD1}">
              <a14:hiddenFill xmlns:a14="http://schemas.microsoft.com/office/drawing/2010/main">
                <a:solidFill>
                  <a:scrgbClr r="0" g="0" b="0"/>
                </a:solidFill>
              </a14:hiddenFill>
            </a:ext>
          </a:extLst>
        </p:spPr>
        <p:txBody>
          <a:bodyPr lIns="0" tIns="0" rIns="0" bIns="0" anchor="t"/>
          <a:lstStyle/>
          <a:p>
            <a:pPr>
              <a:defRPr/>
            </a:pPr>
            <a:r>
              <a:rPr lang="en-US" sz="1100" i="1" dirty="0">
                <a:latin typeface="+mj-lt"/>
              </a:rPr>
              <a:t>  </a:t>
            </a:r>
            <a:r>
              <a:rPr lang="en-US" sz="1100" i="1" dirty="0" smtClean="0">
                <a:latin typeface="+mj-lt"/>
              </a:rPr>
              <a:t>* </a:t>
            </a:r>
            <a:r>
              <a:rPr lang="en-US" sz="1200" b="1" i="1" dirty="0" smtClean="0">
                <a:solidFill>
                  <a:srgbClr val="0000FF"/>
                </a:solidFill>
                <a:latin typeface="+mj-lt"/>
              </a:rPr>
              <a:t>Note</a:t>
            </a:r>
            <a:r>
              <a:rPr lang="en-US" sz="1200" b="1" i="1" dirty="0">
                <a:solidFill>
                  <a:srgbClr val="0000FF"/>
                </a:solidFill>
                <a:latin typeface="+mj-lt"/>
              </a:rPr>
              <a:t>:   </a:t>
            </a:r>
            <a:r>
              <a:rPr lang="en-US" sz="1200" b="1" i="1" dirty="0" smtClean="0">
                <a:solidFill>
                  <a:srgbClr val="0000FF"/>
                </a:solidFill>
                <a:latin typeface="+mj-lt"/>
              </a:rPr>
              <a:t>Initial pilot sites shown in bold text</a:t>
            </a:r>
            <a:endParaRPr lang="en-US" sz="1200" b="1" i="1" dirty="0">
              <a:solidFill>
                <a:srgbClr val="0000FF"/>
              </a:solidFill>
              <a:latin typeface="+mj-lt"/>
            </a:endParaRPr>
          </a:p>
        </p:txBody>
      </p:sp>
    </p:spTree>
    <p:extLst>
      <p:ext uri="{BB962C8B-B14F-4D97-AF65-F5344CB8AC3E}">
        <p14:creationId xmlns:p14="http://schemas.microsoft.com/office/powerpoint/2010/main" val="2572665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72822">
            <a:off x="7284797" y="4536126"/>
            <a:ext cx="2383987" cy="60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16" name="Text Placeholder 2"/>
          <p:cNvSpPr txBox="1">
            <a:spLocks/>
          </p:cNvSpPr>
          <p:nvPr/>
        </p:nvSpPr>
        <p:spPr bwMode="gray">
          <a:xfrm>
            <a:off x="391638" y="1006898"/>
            <a:ext cx="8412480" cy="766749"/>
          </a:xfrm>
          <a:prstGeom prst="rect">
            <a:avLst/>
          </a:prstGeom>
        </p:spPr>
        <p:txBody>
          <a:bodyPr vert="horz" lIns="0" tIns="0" rIns="0" bIns="0" rtlCol="0">
            <a:noAutofit/>
          </a:bodyPr>
          <a:lstStyle>
            <a:lvl1pPr marL="0" indent="0" algn="l" defTabSz="914400" rtl="0" eaLnBrk="1" latinLnBrk="0" hangingPunct="1">
              <a:spcBef>
                <a:spcPts val="1200"/>
              </a:spcBef>
              <a:buSzPct val="25000"/>
              <a:buFont typeface="Arial" panose="020B0604020202020204" pitchFamily="34" charset="0"/>
              <a:buNone/>
              <a:defRPr sz="2000" b="0" kern="1200">
                <a:solidFill>
                  <a:srgbClr val="575757"/>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b="1" dirty="0" smtClean="0">
                <a:solidFill>
                  <a:srgbClr val="002776"/>
                </a:solidFill>
              </a:rPr>
              <a:t>Regardless of where an SD mail piece originates, all </a:t>
            </a:r>
            <a:r>
              <a:rPr lang="en-US" b="1" u="sng" dirty="0" smtClean="0">
                <a:solidFill>
                  <a:srgbClr val="002776"/>
                </a:solidFill>
              </a:rPr>
              <a:t>UAA</a:t>
            </a:r>
            <a:r>
              <a:rPr lang="en-US" b="1" dirty="0" smtClean="0">
                <a:solidFill>
                  <a:srgbClr val="002776"/>
                </a:solidFill>
              </a:rPr>
              <a:t> SD mail will be processed at one of the 61 CIOSS plants</a:t>
            </a:r>
            <a:endParaRPr lang="en-US" b="1" dirty="0">
              <a:solidFill>
                <a:srgbClr val="002776"/>
              </a:solidFill>
            </a:endParaRPr>
          </a:p>
        </p:txBody>
      </p:sp>
      <p:grpSp>
        <p:nvGrpSpPr>
          <p:cNvPr id="4" name="Group 3"/>
          <p:cNvGrpSpPr/>
          <p:nvPr/>
        </p:nvGrpSpPr>
        <p:grpSpPr>
          <a:xfrm>
            <a:off x="633378" y="2120392"/>
            <a:ext cx="7809582" cy="3907836"/>
            <a:chOff x="392177" y="1837147"/>
            <a:chExt cx="7809582" cy="3907836"/>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3519488"/>
              <a:ext cx="16573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00600">
              <a:off x="2592425" y="3461152"/>
              <a:ext cx="3152234"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6927">
              <a:off x="2643383" y="4533016"/>
              <a:ext cx="35718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5482" y="4445135"/>
              <a:ext cx="4476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02003">
              <a:off x="4097313" y="3245541"/>
              <a:ext cx="7620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0099" y="1837147"/>
              <a:ext cx="1990725" cy="127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1750" y="4453641"/>
              <a:ext cx="10287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2177" y="4554954"/>
              <a:ext cx="2592376" cy="584775"/>
            </a:xfrm>
            <a:prstGeom prst="rect">
              <a:avLst/>
            </a:prstGeom>
            <a:noFill/>
          </p:spPr>
          <p:txBody>
            <a:bodyPr wrap="none" rtlCol="0">
              <a:spAutoFit/>
            </a:bodyPr>
            <a:lstStyle/>
            <a:p>
              <a:pPr algn="ctr"/>
              <a:r>
                <a:rPr lang="en-US" sz="1600" b="1" dirty="0" smtClean="0">
                  <a:latin typeface="+mn-lt"/>
                </a:rPr>
                <a:t>Business Mail Entry Unit</a:t>
              </a:r>
            </a:p>
            <a:p>
              <a:pPr algn="ctr"/>
              <a:r>
                <a:rPr lang="en-US" sz="1600" dirty="0" smtClean="0">
                  <a:latin typeface="+mn-lt"/>
                </a:rPr>
                <a:t>(Anywhere Nationwide)</a:t>
              </a:r>
              <a:endParaRPr lang="en-US" sz="1600" dirty="0">
                <a:latin typeface="+mn-lt"/>
              </a:endParaRPr>
            </a:p>
          </p:txBody>
        </p:sp>
        <p:sp>
          <p:nvSpPr>
            <p:cNvPr id="17" name="TextBox 16"/>
            <p:cNvSpPr txBox="1"/>
            <p:nvPr/>
          </p:nvSpPr>
          <p:spPr>
            <a:xfrm>
              <a:off x="5657473" y="3170366"/>
              <a:ext cx="2544286" cy="584775"/>
            </a:xfrm>
            <a:prstGeom prst="rect">
              <a:avLst/>
            </a:prstGeom>
            <a:noFill/>
          </p:spPr>
          <p:txBody>
            <a:bodyPr wrap="none" rtlCol="0">
              <a:spAutoFit/>
            </a:bodyPr>
            <a:lstStyle/>
            <a:p>
              <a:pPr algn="ctr"/>
              <a:r>
                <a:rPr lang="en-US" sz="1600" b="1" dirty="0" smtClean="0">
                  <a:latin typeface="+mn-lt"/>
                </a:rPr>
                <a:t>CIOSS Processing Plant</a:t>
              </a:r>
            </a:p>
            <a:p>
              <a:pPr algn="ctr"/>
              <a:r>
                <a:rPr lang="en-US" sz="1600" dirty="0" smtClean="0">
                  <a:latin typeface="+mn-lt"/>
                </a:rPr>
                <a:t>(61 plants Nationwide)</a:t>
              </a:r>
              <a:endParaRPr lang="en-US" sz="1600" dirty="0">
                <a:latin typeface="+mn-lt"/>
              </a:endParaRPr>
            </a:p>
          </p:txBody>
        </p:sp>
        <p:sp>
          <p:nvSpPr>
            <p:cNvPr id="18" name="TextBox 17"/>
            <p:cNvSpPr txBox="1"/>
            <p:nvPr/>
          </p:nvSpPr>
          <p:spPr>
            <a:xfrm>
              <a:off x="5768372" y="5406429"/>
              <a:ext cx="2366738" cy="338554"/>
            </a:xfrm>
            <a:prstGeom prst="rect">
              <a:avLst/>
            </a:prstGeom>
            <a:noFill/>
          </p:spPr>
          <p:txBody>
            <a:bodyPr wrap="none" rtlCol="0">
              <a:spAutoFit/>
            </a:bodyPr>
            <a:lstStyle/>
            <a:p>
              <a:pPr algn="ctr"/>
              <a:r>
                <a:rPr lang="en-US" sz="1600" b="1" dirty="0" smtClean="0">
                  <a:latin typeface="+mn-lt"/>
                </a:rPr>
                <a:t>Mail Address Location</a:t>
              </a:r>
            </a:p>
          </p:txBody>
        </p:sp>
        <p:sp>
          <p:nvSpPr>
            <p:cNvPr id="19" name="TextBox 18"/>
            <p:cNvSpPr txBox="1"/>
            <p:nvPr/>
          </p:nvSpPr>
          <p:spPr>
            <a:xfrm rot="905234">
              <a:off x="3453224" y="4862943"/>
              <a:ext cx="1806906" cy="338554"/>
            </a:xfrm>
            <a:prstGeom prst="rect">
              <a:avLst/>
            </a:prstGeom>
            <a:noFill/>
          </p:spPr>
          <p:txBody>
            <a:bodyPr wrap="none" rtlCol="0">
              <a:spAutoFit/>
            </a:bodyPr>
            <a:lstStyle/>
            <a:p>
              <a:pPr algn="ctr"/>
              <a:r>
                <a:rPr lang="en-US" sz="1600" b="1" dirty="0" smtClean="0">
                  <a:solidFill>
                    <a:srgbClr val="0000FF"/>
                  </a:solidFill>
                  <a:latin typeface="+mn-lt"/>
                </a:rPr>
                <a:t>Deliverable Mail</a:t>
              </a:r>
              <a:endParaRPr lang="en-US" sz="1600" dirty="0">
                <a:solidFill>
                  <a:srgbClr val="0000FF"/>
                </a:solidFill>
                <a:latin typeface="+mn-lt"/>
              </a:endParaRPr>
            </a:p>
          </p:txBody>
        </p:sp>
        <p:sp>
          <p:nvSpPr>
            <p:cNvPr id="21" name="TextBox 20"/>
            <p:cNvSpPr txBox="1"/>
            <p:nvPr/>
          </p:nvSpPr>
          <p:spPr>
            <a:xfrm rot="20595463">
              <a:off x="3048082" y="3775625"/>
              <a:ext cx="2860463" cy="338554"/>
            </a:xfrm>
            <a:prstGeom prst="rect">
              <a:avLst/>
            </a:prstGeom>
            <a:noFill/>
          </p:spPr>
          <p:txBody>
            <a:bodyPr wrap="none" rtlCol="0">
              <a:spAutoFit/>
            </a:bodyPr>
            <a:lstStyle/>
            <a:p>
              <a:pPr algn="ctr"/>
              <a:r>
                <a:rPr lang="en-US" sz="1600" b="1" dirty="0" smtClean="0">
                  <a:solidFill>
                    <a:srgbClr val="0000FF"/>
                  </a:solidFill>
                  <a:latin typeface="+mn-lt"/>
                </a:rPr>
                <a:t>All UAA SD Mail (Intercept) </a:t>
              </a:r>
              <a:endParaRPr lang="en-US" sz="1600" dirty="0">
                <a:solidFill>
                  <a:srgbClr val="0000FF"/>
                </a:solidFill>
                <a:latin typeface="+mn-lt"/>
              </a:endParaRPr>
            </a:p>
          </p:txBody>
        </p:sp>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1758" y="1984782"/>
              <a:ext cx="1092084" cy="65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bwMode="auto">
            <a:xfrm>
              <a:off x="1447800" y="2745988"/>
              <a:ext cx="215164" cy="685426"/>
            </a:xfrm>
            <a:prstGeom prst="downArrow">
              <a:avLst/>
            </a:prstGeom>
            <a:solidFill>
              <a:schemeClr val="accent2"/>
            </a:solidFill>
            <a:ln w="508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grpSp>
      <p:sp>
        <p:nvSpPr>
          <p:cNvPr id="5" name="Oval 4"/>
          <p:cNvSpPr/>
          <p:nvPr/>
        </p:nvSpPr>
        <p:spPr bwMode="auto">
          <a:xfrm>
            <a:off x="5831457" y="1773647"/>
            <a:ext cx="2734056" cy="2733830"/>
          </a:xfrm>
          <a:prstGeom prst="ellipse">
            <a:avLst/>
          </a:prstGeom>
          <a:solidFill>
            <a:srgbClr val="00B050">
              <a:alpha val="32000"/>
            </a:srgbClr>
          </a:solidFill>
          <a:ln w="508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3" name="TextBox 22"/>
          <p:cNvSpPr txBox="1"/>
          <p:nvPr/>
        </p:nvSpPr>
        <p:spPr>
          <a:xfrm rot="16200000">
            <a:off x="7289330" y="4603533"/>
            <a:ext cx="2890920" cy="338554"/>
          </a:xfrm>
          <a:prstGeom prst="rect">
            <a:avLst/>
          </a:prstGeom>
          <a:noFill/>
        </p:spPr>
        <p:txBody>
          <a:bodyPr wrap="none" rtlCol="0">
            <a:spAutoFit/>
          </a:bodyPr>
          <a:lstStyle/>
          <a:p>
            <a:pPr algn="ctr"/>
            <a:r>
              <a:rPr lang="en-US" sz="1600" b="1" dirty="0" smtClean="0">
                <a:solidFill>
                  <a:srgbClr val="0000FF"/>
                </a:solidFill>
                <a:latin typeface="+mn-lt"/>
              </a:rPr>
              <a:t>UAA SD Mail (CIF and RTS)</a:t>
            </a:r>
            <a:r>
              <a:rPr lang="en-US" sz="1600" dirty="0" smtClean="0">
                <a:solidFill>
                  <a:srgbClr val="0000FF"/>
                </a:solidFill>
                <a:latin typeface="+mn-lt"/>
              </a:rPr>
              <a:t> </a:t>
            </a:r>
            <a:endParaRPr lang="en-US" sz="1600" dirty="0">
              <a:solidFill>
                <a:srgbClr val="0000FF"/>
              </a:solidFill>
              <a:latin typeface="+mn-lt"/>
            </a:endParaRPr>
          </a:p>
        </p:txBody>
      </p:sp>
      <p:sp>
        <p:nvSpPr>
          <p:cNvPr id="24" name="TextBox 23"/>
          <p:cNvSpPr txBox="1"/>
          <p:nvPr/>
        </p:nvSpPr>
        <p:spPr>
          <a:xfrm>
            <a:off x="457105" y="1929473"/>
            <a:ext cx="2920992" cy="338554"/>
          </a:xfrm>
          <a:prstGeom prst="rect">
            <a:avLst/>
          </a:prstGeom>
          <a:noFill/>
        </p:spPr>
        <p:txBody>
          <a:bodyPr wrap="none" rtlCol="0">
            <a:spAutoFit/>
          </a:bodyPr>
          <a:lstStyle/>
          <a:p>
            <a:pPr algn="ctr"/>
            <a:r>
              <a:rPr lang="en-US" sz="1600" b="1" dirty="0" smtClean="0">
                <a:solidFill>
                  <a:srgbClr val="0000FF"/>
                </a:solidFill>
                <a:latin typeface="+mn-lt"/>
              </a:rPr>
              <a:t>1</a:t>
            </a:r>
            <a:r>
              <a:rPr lang="en-US" sz="1600" b="1" baseline="30000" dirty="0" smtClean="0">
                <a:solidFill>
                  <a:srgbClr val="0000FF"/>
                </a:solidFill>
                <a:latin typeface="+mn-lt"/>
              </a:rPr>
              <a:t>st</a:t>
            </a:r>
            <a:r>
              <a:rPr lang="en-US" sz="1600" b="1" dirty="0" smtClean="0">
                <a:solidFill>
                  <a:srgbClr val="0000FF"/>
                </a:solidFill>
                <a:latin typeface="+mn-lt"/>
              </a:rPr>
              <a:t> Class </a:t>
            </a:r>
            <a:r>
              <a:rPr lang="en-US" sz="1600" b="1" dirty="0" err="1" smtClean="0">
                <a:solidFill>
                  <a:srgbClr val="0000FF"/>
                </a:solidFill>
                <a:latin typeface="+mn-lt"/>
              </a:rPr>
              <a:t>IMb</a:t>
            </a:r>
            <a:r>
              <a:rPr lang="en-US" sz="1600" b="1" dirty="0" smtClean="0">
                <a:solidFill>
                  <a:srgbClr val="0000FF"/>
                </a:solidFill>
                <a:latin typeface="+mn-lt"/>
              </a:rPr>
              <a:t> SD Letter Mail</a:t>
            </a:r>
            <a:endParaRPr lang="en-US" sz="1600" dirty="0">
              <a:solidFill>
                <a:srgbClr val="0000FF"/>
              </a:solidFill>
              <a:latin typeface="+mn-lt"/>
            </a:endParaRPr>
          </a:p>
        </p:txBody>
      </p:sp>
    </p:spTree>
    <p:extLst>
      <p:ext uri="{BB962C8B-B14F-4D97-AF65-F5344CB8AC3E}">
        <p14:creationId xmlns:p14="http://schemas.microsoft.com/office/powerpoint/2010/main" val="240384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1+ppt_w/2"/>
                                          </p:val>
                                        </p:tav>
                                      </p:tavLst>
                                    </p:anim>
                                    <p:anim calcmode="lin" valueType="num">
                                      <p:cBhvr additive="base">
                                        <p:cTn id="12" dur="500"/>
                                        <p:tgtEl>
                                          <p:spTgt spid="5"/>
                                        </p:tgtEl>
                                        <p:attrNameLst>
                                          <p:attrName>ppt_y</p:attrName>
                                        </p:attrNameLst>
                                      </p:cBhvr>
                                      <p:tavLst>
                                        <p:tav tm="0">
                                          <p:val>
                                            <p:strVal val="ppt_y"/>
                                          </p:val>
                                        </p:tav>
                                        <p:tav tm="100000">
                                          <p:val>
                                            <p:strVal val="ppt_y"/>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cioss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94" y="1559835"/>
            <a:ext cx="2740371" cy="17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206" y="1443303"/>
            <a:ext cx="1535597" cy="1972286"/>
          </a:xfrm>
          <a:prstGeom prst="rect">
            <a:avLst/>
          </a:prstGeom>
          <a:ln w="9525">
            <a:solidFill>
              <a:srgbClr val="0000FF"/>
            </a:solidFill>
            <a:miter lim="800000"/>
          </a:ln>
        </p:spPr>
      </p:pic>
      <p:pic>
        <p:nvPicPr>
          <p:cNvPr id="41"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84426" y="4515801"/>
            <a:ext cx="1684584" cy="14614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7198" y="2494614"/>
            <a:ext cx="8414920" cy="4304387"/>
            <a:chOff x="748690" y="2494614"/>
            <a:chExt cx="8414920" cy="4304387"/>
          </a:xfrm>
        </p:grpSpPr>
        <p:pic>
          <p:nvPicPr>
            <p:cNvPr id="17" name="Picture 1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498845" y="4039205"/>
              <a:ext cx="619940" cy="477670"/>
            </a:xfrm>
            <a:prstGeom prst="rect">
              <a:avLst/>
            </a:prstGeom>
            <a:noFill/>
            <a:ln w="28575" algn="ctr">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888946" y="2494614"/>
              <a:ext cx="532170" cy="658677"/>
            </a:xfrm>
            <a:prstGeom prst="rect">
              <a:avLst/>
            </a:prstGeom>
            <a:noFill/>
            <a:ln w="28575" algn="ctr">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1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478065" y="2494684"/>
              <a:ext cx="532170" cy="658677"/>
            </a:xfrm>
            <a:prstGeom prst="rect">
              <a:avLst/>
            </a:prstGeom>
            <a:noFill/>
            <a:ln w="28575" algn="ctr">
              <a:no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1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flipH="1">
              <a:off x="3953163" y="4739730"/>
              <a:ext cx="532170" cy="658677"/>
            </a:xfrm>
            <a:prstGeom prst="rect">
              <a:avLst/>
            </a:prstGeom>
            <a:noFill/>
            <a:ln w="28575" algn="ctr">
              <a:no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748690" y="3414931"/>
              <a:ext cx="2745540" cy="1261884"/>
            </a:xfrm>
            <a:prstGeom prst="rect">
              <a:avLst/>
            </a:prstGeom>
            <a:noFill/>
            <a:ln w="28575">
              <a:noFill/>
            </a:ln>
          </p:spPr>
          <p:txBody>
            <a:bodyPr wrap="square" rtlCol="0">
              <a:spAutoFit/>
            </a:bodyPr>
            <a:lstStyle/>
            <a:p>
              <a:pPr eaLnBrk="1" fontAlgn="auto" hangingPunct="1">
                <a:spcBef>
                  <a:spcPts val="0"/>
                </a:spcBef>
                <a:spcAft>
                  <a:spcPts val="0"/>
                </a:spcAft>
                <a:defRPr/>
              </a:pPr>
              <a:r>
                <a:rPr lang="en-US" sz="1400" b="1" kern="0" dirty="0" smtClean="0">
                  <a:solidFill>
                    <a:srgbClr val="0776BC"/>
                  </a:solidFill>
                  <a:latin typeface="Arial"/>
                </a:rPr>
                <a:t>USPS</a:t>
              </a:r>
              <a:r>
                <a:rPr lang="en-US" sz="1400" b="1" kern="0" baseline="30000" dirty="0" smtClean="0">
                  <a:solidFill>
                    <a:srgbClr val="0776BC"/>
                  </a:solidFill>
                  <a:latin typeface="Arial"/>
                </a:rPr>
                <a:t>®</a:t>
              </a:r>
              <a:r>
                <a:rPr lang="en-US" sz="1400" b="1" kern="0" dirty="0" smtClean="0">
                  <a:solidFill>
                    <a:srgbClr val="0776BC"/>
                  </a:solidFill>
                  <a:latin typeface="Arial"/>
                </a:rPr>
                <a:t> CIOSS Undeliverable Mail Processing (PARS)</a:t>
              </a:r>
            </a:p>
            <a:p>
              <a:pPr eaLnBrk="1" fontAlgn="auto" hangingPunct="1">
                <a:spcBef>
                  <a:spcPts val="0"/>
                </a:spcBef>
                <a:spcAft>
                  <a:spcPts val="0"/>
                </a:spcAft>
              </a:pPr>
              <a:r>
                <a:rPr lang="en-US" sz="1200" b="1" kern="0" dirty="0" smtClean="0">
                  <a:solidFill>
                    <a:srgbClr val="404040"/>
                  </a:solidFill>
                  <a:latin typeface="Arial"/>
                </a:rPr>
                <a:t>Letter-size First-Class Mail</a:t>
              </a:r>
              <a:r>
                <a:rPr lang="en-US" sz="1200" b="1" kern="0" baseline="30000" dirty="0" smtClean="0">
                  <a:solidFill>
                    <a:srgbClr val="404040"/>
                  </a:solidFill>
                  <a:latin typeface="Arial"/>
                </a:rPr>
                <a:t>®</a:t>
              </a:r>
              <a:r>
                <a:rPr lang="en-US" sz="1200" b="1" kern="0" dirty="0" smtClean="0">
                  <a:solidFill>
                    <a:srgbClr val="404040"/>
                  </a:solidFill>
                  <a:latin typeface="Arial"/>
                </a:rPr>
                <a:t> enters the USPS</a:t>
              </a:r>
              <a:r>
                <a:rPr lang="en-US" sz="1200" b="1" kern="0" baseline="30000" dirty="0" smtClean="0">
                  <a:solidFill>
                    <a:srgbClr val="404040"/>
                  </a:solidFill>
                </a:rPr>
                <a:t>®</a:t>
              </a:r>
              <a:r>
                <a:rPr lang="en-US" sz="1200" b="1" kern="0" dirty="0" smtClean="0">
                  <a:solidFill>
                    <a:srgbClr val="404040"/>
                  </a:solidFill>
                  <a:latin typeface="Arial"/>
                </a:rPr>
                <a:t> </a:t>
              </a:r>
              <a:r>
                <a:rPr lang="en-US" sz="1200" b="1" kern="0" dirty="0">
                  <a:solidFill>
                    <a:srgbClr val="404040"/>
                  </a:solidFill>
                  <a:latin typeface="Arial"/>
                </a:rPr>
                <a:t>Combined Input-Output Sub System (CIOSS) processing facility.</a:t>
              </a:r>
              <a:endParaRPr lang="en-US" sz="1200" b="1" kern="0" dirty="0" smtClean="0">
                <a:solidFill>
                  <a:srgbClr val="404040"/>
                </a:solidFill>
                <a:latin typeface="Arial"/>
              </a:endParaRPr>
            </a:p>
          </p:txBody>
        </p:sp>
        <p:sp>
          <p:nvSpPr>
            <p:cNvPr id="25" name="TextBox 24"/>
            <p:cNvSpPr txBox="1"/>
            <p:nvPr/>
          </p:nvSpPr>
          <p:spPr>
            <a:xfrm>
              <a:off x="3744150" y="3413500"/>
              <a:ext cx="2383552" cy="677108"/>
            </a:xfrm>
            <a:prstGeom prst="rect">
              <a:avLst/>
            </a:prstGeom>
            <a:noFill/>
            <a:ln w="28575">
              <a:noFill/>
            </a:ln>
          </p:spPr>
          <p:txBody>
            <a:bodyPr wrap="square" rtlCol="0" anchor="ctr">
              <a:spAutoFit/>
            </a:bodyPr>
            <a:lstStyle/>
            <a:p>
              <a:pPr eaLnBrk="1" fontAlgn="auto" hangingPunct="1">
                <a:spcBef>
                  <a:spcPts val="0"/>
                </a:spcBef>
                <a:spcAft>
                  <a:spcPts val="0"/>
                </a:spcAft>
                <a:defRPr/>
              </a:pPr>
              <a:r>
                <a:rPr lang="en-US" sz="1400" b="1" kern="0" dirty="0" smtClean="0">
                  <a:solidFill>
                    <a:srgbClr val="0776BC"/>
                  </a:solidFill>
                  <a:latin typeface="Arial"/>
                </a:rPr>
                <a:t>Label and Sort Mailpieces</a:t>
              </a:r>
            </a:p>
            <a:p>
              <a:pPr eaLnBrk="1" fontAlgn="auto" hangingPunct="1">
                <a:spcBef>
                  <a:spcPts val="0"/>
                </a:spcBef>
                <a:spcAft>
                  <a:spcPts val="0"/>
                </a:spcAft>
                <a:defRPr/>
              </a:pPr>
              <a:r>
                <a:rPr lang="en-US" sz="1200" b="1" kern="0" dirty="0" smtClean="0">
                  <a:solidFill>
                    <a:srgbClr val="404040"/>
                  </a:solidFill>
                  <a:latin typeface="Arial"/>
                </a:rPr>
                <a:t>UAA RTS mail is labeled and sorted for Secure Destruction.</a:t>
              </a:r>
            </a:p>
          </p:txBody>
        </p:sp>
        <p:sp>
          <p:nvSpPr>
            <p:cNvPr id="26" name="TextBox 25"/>
            <p:cNvSpPr txBox="1"/>
            <p:nvPr/>
          </p:nvSpPr>
          <p:spPr>
            <a:xfrm>
              <a:off x="6596043" y="3414931"/>
              <a:ext cx="2567567" cy="677108"/>
            </a:xfrm>
            <a:prstGeom prst="rect">
              <a:avLst/>
            </a:prstGeom>
            <a:noFill/>
            <a:ln w="28575">
              <a:noFill/>
            </a:ln>
          </p:spPr>
          <p:txBody>
            <a:bodyPr wrap="square" rtlCol="0">
              <a:spAutoFit/>
            </a:bodyPr>
            <a:lstStyle/>
            <a:p>
              <a:pPr eaLnBrk="1" fontAlgn="auto" hangingPunct="1">
                <a:spcBef>
                  <a:spcPts val="0"/>
                </a:spcBef>
                <a:spcAft>
                  <a:spcPts val="0"/>
                </a:spcAft>
                <a:defRPr/>
              </a:pPr>
              <a:r>
                <a:rPr lang="en-US" sz="1400" b="1" kern="0" dirty="0" smtClean="0">
                  <a:solidFill>
                    <a:srgbClr val="0776BC"/>
                  </a:solidFill>
                  <a:latin typeface="Arial"/>
                </a:rPr>
                <a:t>Verify Mailpieces</a:t>
              </a:r>
            </a:p>
            <a:p>
              <a:pPr eaLnBrk="1" fontAlgn="auto" hangingPunct="1">
                <a:spcBef>
                  <a:spcPts val="0"/>
                </a:spcBef>
                <a:spcAft>
                  <a:spcPts val="0"/>
                </a:spcAft>
              </a:pPr>
              <a:r>
                <a:rPr lang="en-US" sz="1200" b="1" kern="0" dirty="0" smtClean="0">
                  <a:solidFill>
                    <a:srgbClr val="404040"/>
                  </a:solidFill>
                  <a:latin typeface="Arial"/>
                </a:rPr>
                <a:t>All SD mail is verified by USPS</a:t>
              </a:r>
              <a:r>
                <a:rPr lang="en-US" sz="1200" b="1" kern="0" baseline="30000" dirty="0" smtClean="0">
                  <a:solidFill>
                    <a:srgbClr val="404040"/>
                  </a:solidFill>
                </a:rPr>
                <a:t>®</a:t>
              </a:r>
              <a:r>
                <a:rPr lang="en-US" sz="1200" b="1" kern="0" dirty="0" smtClean="0">
                  <a:solidFill>
                    <a:srgbClr val="404040"/>
                  </a:solidFill>
                  <a:latin typeface="Arial"/>
                </a:rPr>
                <a:t> employees prior to destruction.</a:t>
              </a:r>
            </a:p>
          </p:txBody>
        </p:sp>
        <p:sp>
          <p:nvSpPr>
            <p:cNvPr id="27" name="TextBox 26"/>
            <p:cNvSpPr txBox="1"/>
            <p:nvPr/>
          </p:nvSpPr>
          <p:spPr>
            <a:xfrm>
              <a:off x="4566768" y="5937227"/>
              <a:ext cx="2628042" cy="861774"/>
            </a:xfrm>
            <a:prstGeom prst="rect">
              <a:avLst/>
            </a:prstGeom>
            <a:noFill/>
            <a:ln w="28575">
              <a:noFill/>
            </a:ln>
          </p:spPr>
          <p:txBody>
            <a:bodyPr wrap="square" rtlCol="0">
              <a:spAutoFit/>
            </a:bodyPr>
            <a:lstStyle/>
            <a:p>
              <a:pPr eaLnBrk="1" fontAlgn="auto" hangingPunct="1">
                <a:spcBef>
                  <a:spcPts val="0"/>
                </a:spcBef>
                <a:spcAft>
                  <a:spcPts val="0"/>
                </a:spcAft>
                <a:defRPr/>
              </a:pPr>
              <a:r>
                <a:rPr lang="en-US" sz="1400" b="1" kern="0" dirty="0" smtClean="0">
                  <a:solidFill>
                    <a:srgbClr val="0776BC"/>
                  </a:solidFill>
                  <a:latin typeface="Arial"/>
                </a:rPr>
                <a:t>Shred Mailpieces</a:t>
              </a:r>
            </a:p>
            <a:p>
              <a:pPr eaLnBrk="1" fontAlgn="auto" hangingPunct="1">
                <a:spcBef>
                  <a:spcPts val="0"/>
                </a:spcBef>
                <a:spcAft>
                  <a:spcPts val="0"/>
                </a:spcAft>
              </a:pPr>
              <a:r>
                <a:rPr lang="en-US" sz="1200" b="1" kern="0" dirty="0" smtClean="0">
                  <a:solidFill>
                    <a:srgbClr val="404040"/>
                  </a:solidFill>
                  <a:latin typeface="Arial"/>
                </a:rPr>
                <a:t>All verified SD mail is fed into </a:t>
              </a:r>
              <a:r>
                <a:rPr lang="en-US" sz="1200" b="1" kern="0" dirty="0">
                  <a:solidFill>
                    <a:srgbClr val="404040"/>
                  </a:solidFill>
                  <a:latin typeface="Arial"/>
                </a:rPr>
                <a:t>an industrial </a:t>
              </a:r>
              <a:r>
                <a:rPr lang="en-US" sz="1200" b="1" kern="0" dirty="0" smtClean="0">
                  <a:solidFill>
                    <a:srgbClr val="404040"/>
                  </a:solidFill>
                  <a:latin typeface="Arial"/>
                </a:rPr>
                <a:t>cross-cut shredder at the USPS</a:t>
              </a:r>
              <a:r>
                <a:rPr lang="en-US" sz="1200" b="1" kern="0" baseline="30000" dirty="0" smtClean="0">
                  <a:solidFill>
                    <a:srgbClr val="404040"/>
                  </a:solidFill>
                  <a:latin typeface="Arial"/>
                </a:rPr>
                <a:t>® </a:t>
              </a:r>
              <a:r>
                <a:rPr lang="en-US" sz="1200" b="1" kern="0" dirty="0" smtClean="0">
                  <a:solidFill>
                    <a:srgbClr val="404040"/>
                  </a:solidFill>
                  <a:latin typeface="Arial"/>
                </a:rPr>
                <a:t>facility.</a:t>
              </a:r>
              <a:endParaRPr lang="en-US" sz="1200" b="1" kern="0" dirty="0">
                <a:solidFill>
                  <a:srgbClr val="404040"/>
                </a:solidFill>
                <a:latin typeface="Arial"/>
              </a:endParaRPr>
            </a:p>
          </p:txBody>
        </p:sp>
        <p:sp>
          <p:nvSpPr>
            <p:cNvPr id="28" name="TextBox 27"/>
            <p:cNvSpPr txBox="1"/>
            <p:nvPr/>
          </p:nvSpPr>
          <p:spPr>
            <a:xfrm>
              <a:off x="1671014" y="5937227"/>
              <a:ext cx="2435281" cy="677108"/>
            </a:xfrm>
            <a:prstGeom prst="rect">
              <a:avLst/>
            </a:prstGeom>
            <a:noFill/>
            <a:ln w="28575">
              <a:noFill/>
            </a:ln>
          </p:spPr>
          <p:txBody>
            <a:bodyPr wrap="square" rtlCol="0">
              <a:spAutoFit/>
            </a:bodyPr>
            <a:lstStyle/>
            <a:p>
              <a:pPr eaLnBrk="1" fontAlgn="auto" hangingPunct="1">
                <a:spcBef>
                  <a:spcPts val="0"/>
                </a:spcBef>
                <a:spcAft>
                  <a:spcPts val="0"/>
                </a:spcAft>
                <a:defRPr/>
              </a:pPr>
              <a:r>
                <a:rPr lang="en-US" sz="1400" b="1" kern="0" dirty="0" smtClean="0">
                  <a:solidFill>
                    <a:srgbClr val="0776BC"/>
                  </a:solidFill>
                  <a:latin typeface="Arial"/>
                </a:rPr>
                <a:t>Recycle Shredded Paper</a:t>
              </a:r>
            </a:p>
            <a:p>
              <a:pPr eaLnBrk="1" fontAlgn="auto" hangingPunct="1">
                <a:spcBef>
                  <a:spcPts val="0"/>
                </a:spcBef>
                <a:spcAft>
                  <a:spcPts val="0"/>
                </a:spcAft>
                <a:defRPr/>
              </a:pPr>
              <a:r>
                <a:rPr lang="en-US" sz="1200" b="1" kern="0" dirty="0" smtClean="0">
                  <a:solidFill>
                    <a:srgbClr val="404040"/>
                  </a:solidFill>
                  <a:latin typeface="Arial"/>
                </a:rPr>
                <a:t>USPS</a:t>
              </a:r>
              <a:r>
                <a:rPr lang="en-US" sz="1200" b="1" kern="0" baseline="30000" dirty="0" smtClean="0">
                  <a:solidFill>
                    <a:srgbClr val="404040"/>
                  </a:solidFill>
                  <a:latin typeface="Arial"/>
                </a:rPr>
                <a:t>®</a:t>
              </a:r>
              <a:r>
                <a:rPr lang="en-US" sz="1200" b="1" kern="0" dirty="0" smtClean="0">
                  <a:solidFill>
                    <a:srgbClr val="404040"/>
                  </a:solidFill>
                  <a:latin typeface="Arial"/>
                </a:rPr>
                <a:t> facilities recycle shredded SD mail.</a:t>
              </a:r>
            </a:p>
          </p:txBody>
        </p:sp>
      </p:grpSp>
      <p:sp>
        <p:nvSpPr>
          <p:cNvPr id="30" name="Rectangle 29"/>
          <p:cNvSpPr>
            <a:spLocks/>
          </p:cNvSpPr>
          <p:nvPr/>
        </p:nvSpPr>
        <p:spPr bwMode="auto">
          <a:xfrm>
            <a:off x="475014" y="1421859"/>
            <a:ext cx="8336478" cy="4937760"/>
          </a:xfrm>
          <a:prstGeom prst="rect">
            <a:avLst/>
          </a:prstGeom>
          <a:no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dirty="0" smtClean="0">
              <a:solidFill>
                <a:srgbClr val="000000"/>
              </a:solidFill>
              <a:latin typeface="Times"/>
            </a:endParaRPr>
          </a:p>
        </p:txBody>
      </p:sp>
      <p:sp>
        <p:nvSpPr>
          <p:cNvPr id="31" name="Text Placeholder 2"/>
          <p:cNvSpPr txBox="1">
            <a:spLocks/>
          </p:cNvSpPr>
          <p:nvPr/>
        </p:nvSpPr>
        <p:spPr bwMode="gray">
          <a:xfrm>
            <a:off x="391638" y="1006898"/>
            <a:ext cx="8412480"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outerShdw blurRad="50800" dist="38100" dir="8100000" algn="tr" rotWithShape="0">
                    <a:prstClr val="black">
                      <a:alpha val="40000"/>
                    </a:prstClr>
                  </a:outerShdw>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smtClean="0">
                <a:effectLst/>
              </a:rPr>
              <a:t>Existing and new equipment will be used to complete the process</a:t>
            </a:r>
            <a:endParaRPr lang="en-US" b="1" dirty="0">
              <a:effectLst/>
            </a:endParaRPr>
          </a:p>
        </p:txBody>
      </p:sp>
      <p:sp>
        <p:nvSpPr>
          <p:cNvPr id="35" name="Oval 34"/>
          <p:cNvSpPr>
            <a:spLocks noChangeAspect="1"/>
          </p:cNvSpPr>
          <p:nvPr/>
        </p:nvSpPr>
        <p:spPr>
          <a:xfrm>
            <a:off x="6310423" y="1342377"/>
            <a:ext cx="365760" cy="36576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smtClean="0">
                <a:solidFill>
                  <a:schemeClr val="bg1"/>
                </a:solidFill>
                <a:latin typeface="+mn-lt"/>
              </a:rPr>
              <a:t>3</a:t>
            </a:r>
            <a:endParaRPr lang="en-US" sz="1800" b="1" kern="0" dirty="0">
              <a:solidFill>
                <a:schemeClr val="bg1"/>
              </a:solidFill>
              <a:latin typeface="+mn-lt"/>
            </a:endParaRPr>
          </a:p>
        </p:txBody>
      </p:sp>
      <p:sp>
        <p:nvSpPr>
          <p:cNvPr id="36" name="Oval 35"/>
          <p:cNvSpPr>
            <a:spLocks noChangeAspect="1"/>
          </p:cNvSpPr>
          <p:nvPr/>
        </p:nvSpPr>
        <p:spPr>
          <a:xfrm>
            <a:off x="5944663" y="4311149"/>
            <a:ext cx="365760" cy="36576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smtClean="0">
                <a:solidFill>
                  <a:schemeClr val="bg1"/>
                </a:solidFill>
                <a:latin typeface="+mn-lt"/>
              </a:rPr>
              <a:t>4</a:t>
            </a:r>
            <a:endParaRPr lang="en-US" sz="1800" b="1" kern="0" dirty="0">
              <a:solidFill>
                <a:schemeClr val="bg1"/>
              </a:solidFill>
              <a:latin typeface="+mn-lt"/>
            </a:endParaRP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pic>
        <p:nvPicPr>
          <p:cNvPr id="39"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3923021" y="1918323"/>
            <a:ext cx="1578167" cy="1495178"/>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3700585" y="1559835"/>
            <a:ext cx="1956447" cy="557244"/>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a:spLocks noChangeAspect="1"/>
          </p:cNvSpPr>
          <p:nvPr/>
        </p:nvSpPr>
        <p:spPr>
          <a:xfrm>
            <a:off x="3445455" y="1342377"/>
            <a:ext cx="365760" cy="36576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smtClean="0">
                <a:solidFill>
                  <a:schemeClr val="bg1"/>
                </a:solidFill>
                <a:latin typeface="+mn-lt"/>
              </a:rPr>
              <a:t>2</a:t>
            </a:r>
            <a:endParaRPr lang="en-US" sz="1800" b="1" kern="0" dirty="0">
              <a:solidFill>
                <a:schemeClr val="bg1"/>
              </a:solidFill>
              <a:latin typeface="+mn-lt"/>
            </a:endParaRPr>
          </a:p>
        </p:txBody>
      </p:sp>
      <p:sp>
        <p:nvSpPr>
          <p:cNvPr id="33" name="Oval 32"/>
          <p:cNvSpPr>
            <a:spLocks noChangeAspect="1"/>
          </p:cNvSpPr>
          <p:nvPr/>
        </p:nvSpPr>
        <p:spPr>
          <a:xfrm>
            <a:off x="389447" y="1342377"/>
            <a:ext cx="365760" cy="36576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mn-lt"/>
                <a:ea typeface="+mn-ea"/>
                <a:cs typeface="+mn-cs"/>
              </a:rPr>
              <a:t>1</a:t>
            </a:r>
          </a:p>
        </p:txBody>
      </p:sp>
      <p:pic>
        <p:nvPicPr>
          <p:cNvPr id="42" name="Picture 6"/>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1588226" y="4515801"/>
            <a:ext cx="1684584" cy="14614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p:cNvSpPr>
            <a:spLocks noChangeAspect="1"/>
          </p:cNvSpPr>
          <p:nvPr/>
        </p:nvSpPr>
        <p:spPr>
          <a:xfrm>
            <a:off x="3156898" y="4341582"/>
            <a:ext cx="365760" cy="36576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smtClean="0">
                <a:solidFill>
                  <a:schemeClr val="bg1"/>
                </a:solidFill>
                <a:latin typeface="+mn-lt"/>
              </a:rPr>
              <a:t>5</a:t>
            </a:r>
            <a:endParaRPr lang="en-US" sz="1800" b="1" kern="0" dirty="0">
              <a:solidFill>
                <a:schemeClr val="bg1"/>
              </a:solidFill>
              <a:latin typeface="+mn-lt"/>
            </a:endParaRPr>
          </a:p>
        </p:txBody>
      </p:sp>
      <p:sp>
        <p:nvSpPr>
          <p:cNvPr id="32" name="Oval 31"/>
          <p:cNvSpPr/>
          <p:nvPr/>
        </p:nvSpPr>
        <p:spPr bwMode="auto">
          <a:xfrm>
            <a:off x="389446" y="2311688"/>
            <a:ext cx="2950331" cy="2757379"/>
          </a:xfrm>
          <a:prstGeom prst="ellipse">
            <a:avLst/>
          </a:prstGeom>
          <a:solidFill>
            <a:srgbClr val="00B050">
              <a:alpha val="32000"/>
            </a:srgbClr>
          </a:solidFill>
          <a:ln w="508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2623594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32" name="Text Placeholder 2"/>
          <p:cNvSpPr txBox="1">
            <a:spLocks/>
          </p:cNvSpPr>
          <p:nvPr/>
        </p:nvSpPr>
        <p:spPr bwMode="gray">
          <a:xfrm>
            <a:off x="391638" y="1006898"/>
            <a:ext cx="8412480" cy="766749"/>
          </a:xfrm>
          <a:prstGeom prst="rect">
            <a:avLst/>
          </a:prstGeom>
        </p:spPr>
        <p:txBody>
          <a:bodyPr vert="horz" lIns="0" tIns="0" rIns="0" bIns="0" rtlCol="0">
            <a:noAutofit/>
          </a:bodyPr>
          <a:lstStyle>
            <a:lvl1pPr marL="0" indent="0" algn="l" defTabSz="914400" rtl="0" eaLnBrk="1" latinLnBrk="0" hangingPunct="1">
              <a:spcBef>
                <a:spcPts val="1200"/>
              </a:spcBef>
              <a:buSzPct val="25000"/>
              <a:buFont typeface="Arial" panose="020B0604020202020204" pitchFamily="34" charset="0"/>
              <a:buNone/>
              <a:defRPr sz="2000" b="0" kern="1200">
                <a:solidFill>
                  <a:srgbClr val="575757"/>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b="1" dirty="0" smtClean="0">
                <a:solidFill>
                  <a:srgbClr val="002776"/>
                </a:solidFill>
              </a:rPr>
              <a:t>USPS mail verification staff follow a detailed process to evaluate that all </a:t>
            </a:r>
            <a:r>
              <a:rPr lang="en-US" b="1" dirty="0" err="1" smtClean="0">
                <a:solidFill>
                  <a:srgbClr val="002776"/>
                </a:solidFill>
              </a:rPr>
              <a:t>mailpieces</a:t>
            </a:r>
            <a:r>
              <a:rPr lang="en-US" b="1" dirty="0" smtClean="0">
                <a:solidFill>
                  <a:srgbClr val="002776"/>
                </a:solidFill>
              </a:rPr>
              <a:t> are properly marked for secure destruction</a:t>
            </a:r>
            <a:endParaRPr lang="en-US" b="1" dirty="0">
              <a:solidFill>
                <a:srgbClr val="002776"/>
              </a:solidFill>
            </a:endParaRPr>
          </a:p>
        </p:txBody>
      </p:sp>
      <p:grpSp>
        <p:nvGrpSpPr>
          <p:cNvPr id="67" name="Group 66"/>
          <p:cNvGrpSpPr/>
          <p:nvPr/>
        </p:nvGrpSpPr>
        <p:grpSpPr>
          <a:xfrm>
            <a:off x="219784" y="4632793"/>
            <a:ext cx="8704439" cy="1377608"/>
            <a:chOff x="446705" y="5331167"/>
            <a:chExt cx="8704439" cy="1377608"/>
          </a:xfrm>
        </p:grpSpPr>
        <p:grpSp>
          <p:nvGrpSpPr>
            <p:cNvPr id="69" name="Group 68"/>
            <p:cNvGrpSpPr/>
            <p:nvPr/>
          </p:nvGrpSpPr>
          <p:grpSpPr>
            <a:xfrm>
              <a:off x="446705" y="5392573"/>
              <a:ext cx="4493789" cy="1316202"/>
              <a:chOff x="64561" y="5105965"/>
              <a:chExt cx="4493789" cy="1316202"/>
            </a:xfrm>
          </p:grpSpPr>
          <p:grpSp>
            <p:nvGrpSpPr>
              <p:cNvPr id="80" name="Group 79"/>
              <p:cNvGrpSpPr/>
              <p:nvPr/>
            </p:nvGrpSpPr>
            <p:grpSpPr>
              <a:xfrm>
                <a:off x="64561" y="5105965"/>
                <a:ext cx="3787624" cy="276999"/>
                <a:chOff x="234882" y="5186197"/>
                <a:chExt cx="4011800" cy="276999"/>
              </a:xfrm>
            </p:grpSpPr>
            <p:sp>
              <p:nvSpPr>
                <p:cNvPr id="87" name="Oval 86"/>
                <p:cNvSpPr/>
                <p:nvPr/>
              </p:nvSpPr>
              <p:spPr bwMode="auto">
                <a:xfrm>
                  <a:off x="234882" y="5210396"/>
                  <a:ext cx="228600" cy="228600"/>
                </a:xfrm>
                <a:prstGeom prst="ellipse">
                  <a:avLst/>
                </a:prstGeom>
                <a:solidFill>
                  <a:srgbClr val="8099CC"/>
                </a:solidFill>
                <a:ln w="50800" cap="flat" cmpd="sng" algn="ctr">
                  <a:solidFill>
                    <a:srgbClr val="002776"/>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a:ea typeface="+mn-ea"/>
                      <a:cs typeface="+mn-cs"/>
                    </a:rPr>
                    <a:t>1</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88" name="TextBox 7"/>
                <p:cNvSpPr txBox="1"/>
                <p:nvPr/>
              </p:nvSpPr>
              <p:spPr>
                <a:xfrm>
                  <a:off x="463481" y="5186197"/>
                  <a:ext cx="3783201" cy="276999"/>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Verify that the yellow label says “Secure Destruct”.</a:t>
                  </a:r>
                </a:p>
              </p:txBody>
            </p:sp>
          </p:grpSp>
          <p:grpSp>
            <p:nvGrpSpPr>
              <p:cNvPr id="81" name="Group 80"/>
              <p:cNvGrpSpPr/>
              <p:nvPr/>
            </p:nvGrpSpPr>
            <p:grpSpPr>
              <a:xfrm>
                <a:off x="64561" y="5391609"/>
                <a:ext cx="4371104" cy="646331"/>
                <a:chOff x="234882" y="5379798"/>
                <a:chExt cx="4629815" cy="646331"/>
              </a:xfrm>
            </p:grpSpPr>
            <p:sp>
              <p:nvSpPr>
                <p:cNvPr id="85" name="Oval 84"/>
                <p:cNvSpPr/>
                <p:nvPr/>
              </p:nvSpPr>
              <p:spPr bwMode="auto">
                <a:xfrm>
                  <a:off x="234882" y="5588663"/>
                  <a:ext cx="228600" cy="228600"/>
                </a:xfrm>
                <a:prstGeom prst="ellipse">
                  <a:avLst/>
                </a:prstGeom>
                <a:solidFill>
                  <a:srgbClr val="8099CC"/>
                </a:solidFill>
                <a:ln w="50800" cap="flat" cmpd="sng" algn="ctr">
                  <a:solidFill>
                    <a:srgbClr val="002776"/>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a:ea typeface="+mn-ea"/>
                      <a:cs typeface="+mn-cs"/>
                    </a:rPr>
                    <a:t>2</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86" name="TextBox 18"/>
                <p:cNvSpPr txBox="1"/>
                <p:nvPr/>
              </p:nvSpPr>
              <p:spPr>
                <a:xfrm>
                  <a:off x="463481" y="5379798"/>
                  <a:ext cx="4401216" cy="646331"/>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Verify that the mail class printed on the label matches the mail class on the letter</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 </a:t>
                  </a:r>
                  <a:r>
                    <a:rPr kumimoji="0" lang="en-US" sz="1050" b="0" i="1" u="none" strike="noStrike" kern="1200" cap="none" spc="0" normalizeH="0" baseline="0" noProof="0" dirty="0" smtClean="0">
                      <a:ln>
                        <a:noFill/>
                      </a:ln>
                      <a:solidFill>
                        <a:srgbClr val="000000"/>
                      </a:solidFill>
                      <a:effectLst/>
                      <a:uLnTx/>
                      <a:uFillTx/>
                      <a:latin typeface="Arial"/>
                      <a:ea typeface="+mn-ea"/>
                      <a:cs typeface="+mn-cs"/>
                    </a:rPr>
                    <a:t>Note all SD mail should have a “1” on the SD label to indicate first class mail</a:t>
                  </a:r>
                  <a:endParaRPr kumimoji="0" lang="en-US" sz="1050" b="0" i="1"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82" name="Group 81"/>
              <p:cNvGrpSpPr/>
              <p:nvPr/>
            </p:nvGrpSpPr>
            <p:grpSpPr>
              <a:xfrm>
                <a:off x="64561" y="5960502"/>
                <a:ext cx="4493789" cy="461665"/>
                <a:chOff x="234882" y="5846202"/>
                <a:chExt cx="4759761" cy="461665"/>
              </a:xfrm>
            </p:grpSpPr>
            <p:sp>
              <p:nvSpPr>
                <p:cNvPr id="83" name="Oval 82"/>
                <p:cNvSpPr/>
                <p:nvPr/>
              </p:nvSpPr>
              <p:spPr bwMode="auto">
                <a:xfrm>
                  <a:off x="234882" y="5962734"/>
                  <a:ext cx="228600" cy="228600"/>
                </a:xfrm>
                <a:prstGeom prst="ellipse">
                  <a:avLst/>
                </a:prstGeom>
                <a:solidFill>
                  <a:srgbClr val="8099CC"/>
                </a:solidFill>
                <a:ln w="50800" cap="flat" cmpd="sng" algn="ctr">
                  <a:solidFill>
                    <a:srgbClr val="002776"/>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a:ea typeface="+mn-ea"/>
                      <a:cs typeface="+mn-cs"/>
                    </a:rPr>
                    <a:t>3</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84" name="TextBox 20"/>
                <p:cNvSpPr txBox="1"/>
                <p:nvPr/>
              </p:nvSpPr>
              <p:spPr>
                <a:xfrm>
                  <a:off x="463481" y="5846202"/>
                  <a:ext cx="4531162" cy="461665"/>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If there is a surname on the label, verify that it matches the last name on the letter.</a:t>
                  </a:r>
                </a:p>
              </p:txBody>
            </p:sp>
          </p:grpSp>
        </p:grpSp>
        <p:grpSp>
          <p:nvGrpSpPr>
            <p:cNvPr id="70" name="Group 69"/>
            <p:cNvGrpSpPr/>
            <p:nvPr/>
          </p:nvGrpSpPr>
          <p:grpSpPr>
            <a:xfrm>
              <a:off x="4817815" y="5331167"/>
              <a:ext cx="4333329" cy="1318930"/>
              <a:chOff x="4715145" y="5044559"/>
              <a:chExt cx="4333329" cy="1318930"/>
            </a:xfrm>
          </p:grpSpPr>
          <p:grpSp>
            <p:nvGrpSpPr>
              <p:cNvPr id="71" name="Group 70"/>
              <p:cNvGrpSpPr/>
              <p:nvPr/>
            </p:nvGrpSpPr>
            <p:grpSpPr>
              <a:xfrm>
                <a:off x="4715145" y="5044559"/>
                <a:ext cx="4333329" cy="461665"/>
                <a:chOff x="4941021" y="5142629"/>
                <a:chExt cx="4738439" cy="461665"/>
              </a:xfrm>
            </p:grpSpPr>
            <p:sp>
              <p:nvSpPr>
                <p:cNvPr id="78" name="Oval 77"/>
                <p:cNvSpPr/>
                <p:nvPr/>
              </p:nvSpPr>
              <p:spPr bwMode="auto">
                <a:xfrm>
                  <a:off x="4941021" y="5259161"/>
                  <a:ext cx="228600" cy="228600"/>
                </a:xfrm>
                <a:prstGeom prst="ellipse">
                  <a:avLst/>
                </a:prstGeom>
                <a:solidFill>
                  <a:srgbClr val="8099CC"/>
                </a:solidFill>
                <a:ln w="50800" cap="flat" cmpd="sng" algn="ctr">
                  <a:solidFill>
                    <a:srgbClr val="002776"/>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a:ea typeface="+mn-ea"/>
                      <a:cs typeface="+mn-cs"/>
                    </a:rPr>
                    <a:t>4</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9" name="TextBox 21"/>
                <p:cNvSpPr txBox="1"/>
                <p:nvPr/>
              </p:nvSpPr>
              <p:spPr>
                <a:xfrm>
                  <a:off x="5169620" y="5142629"/>
                  <a:ext cx="4509840" cy="461665"/>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If there is also a first name on the label, verify that it matches the first name on the letter.</a:t>
                  </a:r>
                </a:p>
              </p:txBody>
            </p:sp>
          </p:grpSp>
          <p:grpSp>
            <p:nvGrpSpPr>
              <p:cNvPr id="72" name="Group 71"/>
              <p:cNvGrpSpPr/>
              <p:nvPr/>
            </p:nvGrpSpPr>
            <p:grpSpPr>
              <a:xfrm>
                <a:off x="4715145" y="5565525"/>
                <a:ext cx="4333329" cy="276999"/>
                <a:chOff x="4941021" y="5557903"/>
                <a:chExt cx="4738439" cy="276999"/>
              </a:xfrm>
            </p:grpSpPr>
            <p:sp>
              <p:nvSpPr>
                <p:cNvPr id="76" name="Oval 75"/>
                <p:cNvSpPr/>
                <p:nvPr/>
              </p:nvSpPr>
              <p:spPr bwMode="auto">
                <a:xfrm>
                  <a:off x="4941021" y="5582102"/>
                  <a:ext cx="228600" cy="228600"/>
                </a:xfrm>
                <a:prstGeom prst="ellipse">
                  <a:avLst/>
                </a:prstGeom>
                <a:solidFill>
                  <a:srgbClr val="8099CC"/>
                </a:solidFill>
                <a:ln w="50800" cap="flat" cmpd="sng" algn="ctr">
                  <a:solidFill>
                    <a:srgbClr val="002776"/>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5</a:t>
                  </a:r>
                </a:p>
              </p:txBody>
            </p:sp>
            <p:sp>
              <p:nvSpPr>
                <p:cNvPr id="77" name="TextBox 22"/>
                <p:cNvSpPr txBox="1"/>
                <p:nvPr/>
              </p:nvSpPr>
              <p:spPr>
                <a:xfrm>
                  <a:off x="5169620" y="5557903"/>
                  <a:ext cx="4509840" cy="276999"/>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Verify that the mailpiece has a mailer applied IMB.</a:t>
                  </a:r>
                </a:p>
              </p:txBody>
            </p:sp>
          </p:grpSp>
          <p:grpSp>
            <p:nvGrpSpPr>
              <p:cNvPr id="73" name="Group 72"/>
              <p:cNvGrpSpPr/>
              <p:nvPr/>
            </p:nvGrpSpPr>
            <p:grpSpPr>
              <a:xfrm>
                <a:off x="4715145" y="5901824"/>
                <a:ext cx="4333329" cy="461665"/>
                <a:chOff x="4941021" y="5890710"/>
                <a:chExt cx="4738439" cy="461665"/>
              </a:xfrm>
            </p:grpSpPr>
            <p:sp>
              <p:nvSpPr>
                <p:cNvPr id="74" name="Oval 73"/>
                <p:cNvSpPr/>
                <p:nvPr/>
              </p:nvSpPr>
              <p:spPr bwMode="auto">
                <a:xfrm>
                  <a:off x="4941021" y="5995143"/>
                  <a:ext cx="228600" cy="228600"/>
                </a:xfrm>
                <a:prstGeom prst="ellipse">
                  <a:avLst/>
                </a:prstGeom>
                <a:solidFill>
                  <a:srgbClr val="8099CC"/>
                </a:solidFill>
                <a:ln w="50800" cap="flat" cmpd="sng" algn="ctr">
                  <a:solidFill>
                    <a:srgbClr val="002776"/>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Arial"/>
                      <a:ea typeface="+mn-ea"/>
                      <a:cs typeface="+mn-cs"/>
                    </a:rPr>
                    <a:t>6</a:t>
                  </a:r>
                  <a:endParaRPr kumimoji="0" lang="en-US" sz="1200" b="1" i="0" u="none" strike="noStrike" kern="1200" cap="none" spc="0" normalizeH="0" baseline="0" noProof="0" dirty="0" smtClean="0">
                    <a:ln>
                      <a:noFill/>
                    </a:ln>
                    <a:solidFill>
                      <a:srgbClr val="FFFFFF"/>
                    </a:solidFill>
                    <a:effectLst/>
                    <a:uLnTx/>
                    <a:uFillTx/>
                    <a:latin typeface="Arial"/>
                    <a:ea typeface="+mn-ea"/>
                    <a:cs typeface="+mn-cs"/>
                  </a:endParaRPr>
                </a:p>
              </p:txBody>
            </p:sp>
            <p:sp>
              <p:nvSpPr>
                <p:cNvPr id="75" name="TextBox 23"/>
                <p:cNvSpPr txBox="1"/>
                <p:nvPr/>
              </p:nvSpPr>
              <p:spPr>
                <a:xfrm>
                  <a:off x="5169620" y="5890710"/>
                  <a:ext cx="4509840" cy="461665"/>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Verify that “ACS&lt;-” appears on the yellow label in the upper right.</a:t>
                  </a:r>
                </a:p>
              </p:txBody>
            </p:sp>
          </p:grpSp>
        </p:grpSp>
      </p:grpSp>
      <p:pic>
        <p:nvPicPr>
          <p:cNvPr id="68" name="Picture 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4861" y="1692996"/>
            <a:ext cx="5668188" cy="297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776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3675325"/>
            <a:ext cx="5264151" cy="234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Content Placeholder 8"/>
          <p:cNvSpPr>
            <a:spLocks/>
          </p:cNvSpPr>
          <p:nvPr/>
        </p:nvSpPr>
        <p:spPr bwMode="auto">
          <a:xfrm>
            <a:off x="362630" y="1701084"/>
            <a:ext cx="8400367" cy="197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1200"/>
              </a:spcAft>
              <a:buFont typeface="Wingdings" pitchFamily="2" charset="2"/>
              <a:buChar char="§"/>
              <a:defRPr/>
            </a:pPr>
            <a:r>
              <a:rPr lang="en-US" sz="1800" dirty="0" smtClean="0">
                <a:latin typeface="+mn-lt"/>
                <a:ea typeface="MS PGothic" pitchFamily="34" charset="-128"/>
              </a:rPr>
              <a:t>Mail must be First-Class Mail</a:t>
            </a:r>
            <a:r>
              <a:rPr lang="en-US" sz="1800" baseline="30000" dirty="0" smtClean="0">
                <a:latin typeface="+mn-lt"/>
                <a:ea typeface="MS PGothic" pitchFamily="34" charset="-128"/>
              </a:rPr>
              <a:t>®</a:t>
            </a:r>
          </a:p>
          <a:p>
            <a:pPr marL="342900" indent="-342900">
              <a:spcAft>
                <a:spcPts val="1200"/>
              </a:spcAft>
              <a:buFont typeface="Wingdings" pitchFamily="2" charset="2"/>
              <a:buChar char="§"/>
              <a:defRPr/>
            </a:pPr>
            <a:r>
              <a:rPr lang="en-US" sz="1800" dirty="0" smtClean="0">
                <a:latin typeface="+mn-lt"/>
                <a:ea typeface="MS PGothic" pitchFamily="34" charset="-128"/>
              </a:rPr>
              <a:t>Mail </a:t>
            </a:r>
            <a:r>
              <a:rPr lang="en-US" sz="1800" dirty="0">
                <a:latin typeface="+mn-lt"/>
              </a:rPr>
              <a:t>must bear Intelligent Mail</a:t>
            </a:r>
            <a:r>
              <a:rPr lang="en-US" sz="1800" baseline="30000" dirty="0">
                <a:latin typeface="+mn-lt"/>
              </a:rPr>
              <a:t>®</a:t>
            </a:r>
            <a:r>
              <a:rPr lang="en-US" sz="1800" dirty="0">
                <a:latin typeface="+mn-lt"/>
              </a:rPr>
              <a:t> </a:t>
            </a:r>
            <a:r>
              <a:rPr lang="en-US" sz="1800" dirty="0" smtClean="0">
                <a:latin typeface="+mn-lt"/>
              </a:rPr>
              <a:t>barcode (IMb</a:t>
            </a:r>
            <a:r>
              <a:rPr lang="en-US" sz="1800" baseline="30000" dirty="0" smtClean="0">
                <a:latin typeface="+mn-lt"/>
              </a:rPr>
              <a:t>TM</a:t>
            </a:r>
            <a:r>
              <a:rPr lang="en-US" sz="1800" dirty="0" smtClean="0">
                <a:latin typeface="+mn-lt"/>
              </a:rPr>
              <a:t>) </a:t>
            </a:r>
            <a:r>
              <a:rPr lang="en-US" sz="1800" dirty="0">
                <a:latin typeface="+mn-lt"/>
              </a:rPr>
              <a:t>containing a </a:t>
            </a:r>
            <a:r>
              <a:rPr lang="en-US" sz="1800" b="1" dirty="0">
                <a:latin typeface="+mn-lt"/>
              </a:rPr>
              <a:t>Secure Destruction </a:t>
            </a:r>
            <a:r>
              <a:rPr lang="en-US" sz="1800" dirty="0">
                <a:latin typeface="+mn-lt"/>
              </a:rPr>
              <a:t>Service Type </a:t>
            </a:r>
            <a:r>
              <a:rPr lang="en-US" sz="1800" dirty="0" smtClean="0">
                <a:latin typeface="+mn-lt"/>
              </a:rPr>
              <a:t>Identifier (STID)</a:t>
            </a:r>
          </a:p>
          <a:p>
            <a:pPr marL="342900" indent="-342900">
              <a:spcAft>
                <a:spcPts val="1200"/>
              </a:spcAft>
              <a:buFont typeface="Wingdings" pitchFamily="2" charset="2"/>
              <a:buChar char="§"/>
              <a:defRPr/>
            </a:pPr>
            <a:r>
              <a:rPr lang="en-US" sz="1800" dirty="0" smtClean="0">
                <a:latin typeface="+mn-lt"/>
              </a:rPr>
              <a:t>Barcode must be readable</a:t>
            </a:r>
          </a:p>
          <a:p>
            <a:pPr marL="342900" indent="-342900">
              <a:spcAft>
                <a:spcPts val="1200"/>
              </a:spcAft>
              <a:buFont typeface="Wingdings" pitchFamily="2" charset="2"/>
              <a:buChar char="§"/>
              <a:defRPr/>
            </a:pPr>
            <a:r>
              <a:rPr lang="en-US" sz="1800" dirty="0" smtClean="0">
                <a:latin typeface="+mn-lt"/>
              </a:rPr>
              <a:t>Mailer must be enrolled in Secure Destruction Mail Service Program</a:t>
            </a:r>
            <a:endParaRPr lang="en-US" sz="1800" b="1" dirty="0" smtClean="0">
              <a:latin typeface="+mn-lt"/>
            </a:endParaRPr>
          </a:p>
          <a:p>
            <a:pPr marL="342900" indent="-342900">
              <a:spcAft>
                <a:spcPts val="1200"/>
              </a:spcAft>
              <a:buFont typeface="Wingdings" pitchFamily="2" charset="2"/>
              <a:buChar char="§"/>
              <a:defRPr/>
            </a:pPr>
            <a:endParaRPr lang="en-US" sz="1800" b="1" dirty="0" smtClean="0">
              <a:latin typeface="+mn-lt"/>
            </a:endParaRPr>
          </a:p>
          <a:p>
            <a:pPr marL="342900" indent="-342900">
              <a:spcAft>
                <a:spcPts val="1200"/>
              </a:spcAft>
              <a:buFont typeface="Wingdings" pitchFamily="2" charset="2"/>
              <a:buChar char="§"/>
              <a:defRPr/>
            </a:pPr>
            <a:endParaRPr lang="en-US" sz="1800" dirty="0">
              <a:solidFill>
                <a:schemeClr val="accent2"/>
              </a:solidFill>
              <a:latin typeface="+mn-lt"/>
              <a:ea typeface="MS PGothic" pitchFamily="34" charset="-128"/>
            </a:endParaRPr>
          </a:p>
        </p:txBody>
      </p:sp>
      <p:sp>
        <p:nvSpPr>
          <p:cNvPr id="7" name="Rectangle 2"/>
          <p:cNvSpPr txBox="1">
            <a:spLocks noChangeArrowheads="1"/>
          </p:cNvSpPr>
          <p:nvPr/>
        </p:nvSpPr>
        <p:spPr>
          <a:xfrm>
            <a:off x="547688" y="985838"/>
            <a:ext cx="8686800" cy="609600"/>
          </a:xfrm>
          <a:prstGeom prst="rect">
            <a:avLst/>
          </a:prstGeom>
        </p:spPr>
        <p:txBody>
          <a:bodyPr vert="horz" lIns="0" tIns="0" rIns="0" bIns="0" rtlCol="0">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fontAlgn="auto" hangingPunct="1">
              <a:spcBef>
                <a:spcPts val="1200"/>
              </a:spcBef>
              <a:spcAft>
                <a:spcPts val="0"/>
              </a:spcAft>
              <a:buSzPct val="25000"/>
              <a:buFont typeface="Arial" panose="020B0604020202020204" pitchFamily="34" charset="0"/>
              <a:buNone/>
            </a:pPr>
            <a:endParaRPr lang="en-US" sz="2000" b="1" kern="1200" dirty="0">
              <a:solidFill>
                <a:srgbClr val="002776"/>
              </a:solidFill>
              <a:latin typeface="+mn-lt"/>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919" y="15851"/>
            <a:ext cx="640080" cy="640080"/>
          </a:xfrm>
          <a:prstGeom prst="rect">
            <a:avLst/>
          </a:prstGeom>
        </p:spPr>
      </p:pic>
      <p:sp>
        <p:nvSpPr>
          <p:cNvPr id="9" name="Rectangle 2"/>
          <p:cNvSpPr txBox="1">
            <a:spLocks noChangeArrowheads="1"/>
          </p:cNvSpPr>
          <p:nvPr/>
        </p:nvSpPr>
        <p:spPr>
          <a:xfrm>
            <a:off x="362632" y="996724"/>
            <a:ext cx="8686800" cy="609600"/>
          </a:xfrm>
          <a:prstGeom prst="rect">
            <a:avLst/>
          </a:prstGeom>
        </p:spPr>
        <p:txBody>
          <a:bodyPr vert="horz" lIns="0" tIns="0" rIns="0" bIns="0" rtlCol="0">
            <a:noAutofit/>
          </a:bodyPr>
          <a:lstStyle>
            <a:lvl1pPr eaLnBrk="1" fontAlgn="auto" hangingPunct="1">
              <a:spcBef>
                <a:spcPts val="1200"/>
              </a:spcBef>
              <a:spcAft>
                <a:spcPts val="0"/>
              </a:spcAft>
              <a:buSzPct val="25000"/>
              <a:buFont typeface="Arial" panose="020B0604020202020204" pitchFamily="34" charset="0"/>
              <a:buNone/>
              <a:defRPr sz="2000" b="1">
                <a:solidFill>
                  <a:srgbClr val="002776"/>
                </a:solidFill>
                <a:latin typeface="+mn-lt"/>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dirty="0"/>
              <a:t>Secure Destruction participation requirements include:</a:t>
            </a:r>
          </a:p>
        </p:txBody>
      </p:sp>
      <p:sp>
        <p:nvSpPr>
          <p:cNvPr id="2" name="Rectangle 1"/>
          <p:cNvSpPr/>
          <p:nvPr/>
        </p:nvSpPr>
        <p:spPr>
          <a:xfrm>
            <a:off x="547688" y="6021996"/>
            <a:ext cx="6940296" cy="584775"/>
          </a:xfrm>
          <a:prstGeom prst="rect">
            <a:avLst/>
          </a:prstGeom>
        </p:spPr>
        <p:txBody>
          <a:bodyPr wrap="square">
            <a:spAutoFit/>
          </a:bodyPr>
          <a:lstStyle/>
          <a:p>
            <a:pPr marL="342900" indent="-342900">
              <a:spcAft>
                <a:spcPts val="1200"/>
              </a:spcAft>
              <a:buFont typeface="Wingdings" panose="05000000000000000000" pitchFamily="2" charset="2"/>
              <a:buChar char="v"/>
              <a:defRPr/>
            </a:pPr>
            <a:r>
              <a:rPr lang="en-US" sz="1600" dirty="0">
                <a:latin typeface="+mn-lt"/>
              </a:rPr>
              <a:t>A printed ancillary service endorsement is optional </a:t>
            </a:r>
            <a:r>
              <a:rPr lang="en-US" sz="1600" dirty="0" smtClean="0">
                <a:latin typeface="+mn-lt"/>
              </a:rPr>
              <a:t>for First-Class Mail</a:t>
            </a:r>
            <a:r>
              <a:rPr lang="en-US" sz="1600" baseline="30000" dirty="0" smtClean="0">
                <a:latin typeface="+mn-lt"/>
              </a:rPr>
              <a:t>®</a:t>
            </a:r>
            <a:r>
              <a:rPr lang="en-US" sz="1600" dirty="0" smtClean="0">
                <a:latin typeface="+mn-lt"/>
              </a:rPr>
              <a:t> when </a:t>
            </a:r>
            <a:r>
              <a:rPr lang="en-US" sz="1600" dirty="0">
                <a:latin typeface="+mn-lt"/>
              </a:rPr>
              <a:t>using the </a:t>
            </a:r>
            <a:r>
              <a:rPr lang="en-US" sz="1600" dirty="0" smtClean="0">
                <a:latin typeface="+mn-lt"/>
              </a:rPr>
              <a:t>IMb</a:t>
            </a:r>
            <a:r>
              <a:rPr lang="en-US" sz="1600" dirty="0" smtClean="0">
                <a:solidFill>
                  <a:srgbClr val="000000"/>
                </a:solidFill>
                <a:latin typeface="Arial"/>
              </a:rPr>
              <a:t>™</a:t>
            </a:r>
            <a:endParaRPr lang="en-US" sz="1600" dirty="0">
              <a:latin typeface="+mn-lt"/>
            </a:endParaRPr>
          </a:p>
        </p:txBody>
      </p:sp>
    </p:spTree>
    <p:extLst>
      <p:ext uri="{BB962C8B-B14F-4D97-AF65-F5344CB8AC3E}">
        <p14:creationId xmlns:p14="http://schemas.microsoft.com/office/powerpoint/2010/main" val="3316079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descr="Typical-Mailer-E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412" y="3045699"/>
            <a:ext cx="5240806" cy="229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body" idx="1"/>
          </p:nvPr>
        </p:nvSpPr>
        <p:spPr>
          <a:xfrm>
            <a:off x="366927" y="1701084"/>
            <a:ext cx="8396072" cy="29416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1200"/>
              </a:spcAft>
            </a:pPr>
            <a:r>
              <a:rPr lang="en-US" sz="1800" kern="1200" dirty="0">
                <a:ea typeface="MS PGothic" pitchFamily="34" charset="-128"/>
              </a:rPr>
              <a:t>If </a:t>
            </a:r>
            <a:r>
              <a:rPr lang="en-US" sz="1800" kern="1200" dirty="0" smtClean="0">
                <a:ea typeface="MS PGothic" pitchFamily="34" charset="-128"/>
              </a:rPr>
              <a:t>the barcode </a:t>
            </a:r>
            <a:r>
              <a:rPr lang="en-US" sz="1800" kern="1200" dirty="0">
                <a:ea typeface="MS PGothic" pitchFamily="34" charset="-128"/>
              </a:rPr>
              <a:t>cannot be read and there is no printed endorsement, the mail will be treated as </a:t>
            </a:r>
            <a:r>
              <a:rPr lang="en-US" sz="1800" kern="1200" dirty="0" smtClean="0">
                <a:ea typeface="MS PGothic" pitchFamily="34" charset="-128"/>
              </a:rPr>
              <a:t>unendorsed</a:t>
            </a:r>
            <a:endParaRPr lang="en-US" sz="1800" kern="1200" dirty="0">
              <a:ea typeface="MS PGothic" pitchFamily="34" charset="-128"/>
            </a:endParaRPr>
          </a:p>
          <a:p>
            <a:pPr>
              <a:spcBef>
                <a:spcPct val="0"/>
              </a:spcBef>
              <a:spcAft>
                <a:spcPts val="1200"/>
              </a:spcAft>
            </a:pPr>
            <a:r>
              <a:rPr lang="en-US" sz="1800" kern="1200" dirty="0">
                <a:ea typeface="MS PGothic" pitchFamily="34" charset="-128"/>
              </a:rPr>
              <a:t>The default treatment for unendorsed First-Class Mail</a:t>
            </a:r>
            <a:r>
              <a:rPr lang="en-US" sz="1800" kern="1200" baseline="30000" dirty="0">
                <a:ea typeface="MS PGothic" pitchFamily="34" charset="-128"/>
              </a:rPr>
              <a:t>®</a:t>
            </a:r>
            <a:r>
              <a:rPr lang="en-US" sz="1800" kern="1200" dirty="0">
                <a:ea typeface="MS PGothic" pitchFamily="34" charset="-128"/>
              </a:rPr>
              <a:t> is to be forwarded or returned with no additional postage paid and no separate address correction </a:t>
            </a:r>
            <a:r>
              <a:rPr lang="en-US" sz="1800" kern="1200" dirty="0" smtClean="0">
                <a:ea typeface="MS PGothic" pitchFamily="34" charset="-128"/>
              </a:rPr>
              <a:t>notice</a:t>
            </a:r>
            <a:endParaRPr lang="en-US" sz="1800" kern="1200" dirty="0">
              <a:ea typeface="MS PGothic" pitchFamily="34"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9" y="15851"/>
            <a:ext cx="640080" cy="640080"/>
          </a:xfrm>
          <a:prstGeom prst="rect">
            <a:avLst/>
          </a:prstGeom>
        </p:spPr>
      </p:pic>
      <p:sp>
        <p:nvSpPr>
          <p:cNvPr id="9" name="Rectangle 2"/>
          <p:cNvSpPr txBox="1">
            <a:spLocks noChangeArrowheads="1"/>
          </p:cNvSpPr>
          <p:nvPr/>
        </p:nvSpPr>
        <p:spPr>
          <a:xfrm>
            <a:off x="362632" y="996724"/>
            <a:ext cx="8400367" cy="609600"/>
          </a:xfrm>
          <a:prstGeom prst="rect">
            <a:avLst/>
          </a:prstGeom>
        </p:spPr>
        <p:txBody>
          <a:bodyPr vert="horz" lIns="0" tIns="0" rIns="0" bIns="0" rtlCol="0">
            <a:noAutofit/>
          </a:bodyPr>
          <a:lstStyle>
            <a:defPPr>
              <a:defRPr lang="en-US"/>
            </a:defPPr>
            <a:lvl1pPr eaLnBrk="1" fontAlgn="auto" hangingPunct="1">
              <a:spcBef>
                <a:spcPts val="1200"/>
              </a:spcBef>
              <a:spcAft>
                <a:spcPts val="0"/>
              </a:spcAft>
              <a:buSzPct val="25000"/>
              <a:buFont typeface="Arial" panose="020B0604020202020204" pitchFamily="34" charset="0"/>
              <a:buNone/>
              <a:defRPr sz="2000" b="1">
                <a:solidFill>
                  <a:srgbClr val="002776"/>
                </a:solidFill>
                <a:latin typeface="+mn-lt"/>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dirty="0"/>
              <a:t>Secure Destruction can only occur when the Intelligent Mail</a:t>
            </a:r>
            <a:r>
              <a:rPr lang="en-US" baseline="30000" dirty="0"/>
              <a:t>®</a:t>
            </a:r>
            <a:r>
              <a:rPr lang="en-US" dirty="0"/>
              <a:t> Barcode is readable</a:t>
            </a:r>
          </a:p>
        </p:txBody>
      </p:sp>
      <p:sp>
        <p:nvSpPr>
          <p:cNvPr id="6" name="Rectangle 5"/>
          <p:cNvSpPr/>
          <p:nvPr/>
        </p:nvSpPr>
        <p:spPr>
          <a:xfrm>
            <a:off x="391206" y="5412085"/>
            <a:ext cx="8509907" cy="1231106"/>
          </a:xfrm>
          <a:prstGeom prst="rect">
            <a:avLst/>
          </a:prstGeom>
        </p:spPr>
        <p:txBody>
          <a:bodyPr wrap="square">
            <a:spAutoFit/>
          </a:bodyPr>
          <a:lstStyle/>
          <a:p>
            <a:pPr marL="342900" indent="-342900">
              <a:spcAft>
                <a:spcPts val="1200"/>
              </a:spcAft>
              <a:buFont typeface="Wingdings" panose="05000000000000000000" pitchFamily="2" charset="2"/>
              <a:buChar char="v"/>
              <a:defRPr/>
            </a:pPr>
            <a:r>
              <a:rPr lang="en-US" sz="1600" dirty="0" smtClean="0">
                <a:latin typeface="+mn-lt"/>
              </a:rPr>
              <a:t>If “Change Service Requested” is printed and the IMb</a:t>
            </a:r>
            <a:r>
              <a:rPr lang="en-US" sz="1600" dirty="0" smtClean="0">
                <a:solidFill>
                  <a:srgbClr val="000000"/>
                </a:solidFill>
                <a:latin typeface="Arial"/>
              </a:rPr>
              <a:t>™</a:t>
            </a:r>
            <a:r>
              <a:rPr lang="en-US" sz="1600" dirty="0" smtClean="0">
                <a:latin typeface="+mn-lt"/>
              </a:rPr>
              <a:t> cannot be read, First-Class Mail</a:t>
            </a:r>
            <a:r>
              <a:rPr lang="en-US" sz="1600" baseline="30000" dirty="0" smtClean="0">
                <a:latin typeface="+mn-lt"/>
              </a:rPr>
              <a:t>®</a:t>
            </a:r>
            <a:r>
              <a:rPr lang="en-US" sz="1600" dirty="0" smtClean="0">
                <a:latin typeface="+mn-lt"/>
              </a:rPr>
              <a:t> will be returned to sender.</a:t>
            </a:r>
          </a:p>
          <a:p>
            <a:pPr marL="342900" indent="-342900">
              <a:spcAft>
                <a:spcPts val="1200"/>
              </a:spcAft>
              <a:buFont typeface="Wingdings" panose="05000000000000000000" pitchFamily="2" charset="2"/>
              <a:buChar char="v"/>
              <a:defRPr/>
            </a:pPr>
            <a:r>
              <a:rPr lang="en-US" sz="1600" dirty="0" smtClean="0">
                <a:latin typeface="+mn-lt"/>
              </a:rPr>
              <a:t>Ineligible mail pieces (e.g. flats) with an SD STID will be handled as ASR-Option 2 (i.e. forwarded if possible or returned to sender)..</a:t>
            </a:r>
            <a:endParaRPr lang="en-US" sz="1600" dirty="0">
              <a:latin typeface="+mn-lt"/>
            </a:endParaRPr>
          </a:p>
        </p:txBody>
      </p:sp>
    </p:spTree>
    <p:extLst>
      <p:ext uri="{BB962C8B-B14F-4D97-AF65-F5344CB8AC3E}">
        <p14:creationId xmlns:p14="http://schemas.microsoft.com/office/powerpoint/2010/main" val="2146141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35"/>
          <p:cNvSpPr txBox="1">
            <a:spLocks noChangeArrowheads="1"/>
          </p:cNvSpPr>
          <p:nvPr/>
        </p:nvSpPr>
        <p:spPr bwMode="auto">
          <a:xfrm>
            <a:off x="329974" y="2163853"/>
            <a:ext cx="851857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tx1"/>
                </a:solidFill>
                <a:latin typeface="Arial" pitchFamily="34" charset="0"/>
                <a:cs typeface="Arial" pitchFamily="34" charset="0"/>
              </a:defRPr>
            </a:lvl1pPr>
            <a:lvl2pPr marL="742950" indent="-285750" eaLnBrk="0" hangingPunct="0">
              <a:defRPr sz="1100" b="1">
                <a:solidFill>
                  <a:schemeClr val="tx1"/>
                </a:solidFill>
                <a:latin typeface="Arial" pitchFamily="34" charset="0"/>
                <a:cs typeface="Arial" pitchFamily="34" charset="0"/>
              </a:defRPr>
            </a:lvl2pPr>
            <a:lvl3pPr marL="1143000" indent="-228600" eaLnBrk="0" hangingPunct="0">
              <a:defRPr sz="1100" b="1">
                <a:solidFill>
                  <a:schemeClr val="tx1"/>
                </a:solidFill>
                <a:latin typeface="Arial" pitchFamily="34" charset="0"/>
                <a:cs typeface="Arial" pitchFamily="34" charset="0"/>
              </a:defRPr>
            </a:lvl3pPr>
            <a:lvl4pPr marL="1600200" indent="-228600" eaLnBrk="0" hangingPunct="0">
              <a:defRPr sz="1100" b="1">
                <a:solidFill>
                  <a:schemeClr val="tx1"/>
                </a:solidFill>
                <a:latin typeface="Arial" pitchFamily="34" charset="0"/>
                <a:cs typeface="Arial" pitchFamily="34" charset="0"/>
              </a:defRPr>
            </a:lvl4pPr>
            <a:lvl5pPr marL="2057400" indent="-228600" eaLnBrk="0" hangingPunct="0">
              <a:defRPr sz="11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b="1">
                <a:solidFill>
                  <a:schemeClr val="tx1"/>
                </a:solidFill>
                <a:latin typeface="Arial" pitchFamily="34" charset="0"/>
                <a:cs typeface="Arial" pitchFamily="34" charset="0"/>
              </a:defRPr>
            </a:lvl9pPr>
          </a:lstStyle>
          <a:p>
            <a:pPr marL="285750" indent="-285750">
              <a:buFont typeface="Wingdings" panose="05000000000000000000" pitchFamily="2" charset="2"/>
              <a:buChar char="§"/>
            </a:pPr>
            <a:r>
              <a:rPr lang="en-US" sz="1500" dirty="0" smtClean="0"/>
              <a:t>Full-Service or Basic IMb</a:t>
            </a:r>
            <a:r>
              <a:rPr lang="en-US" sz="1500" baseline="30000" dirty="0" smtClean="0"/>
              <a:t>TM</a:t>
            </a:r>
            <a:r>
              <a:rPr lang="en-US" sz="1500" dirty="0" smtClean="0"/>
              <a:t> used on letter-sized First-Class Mail</a:t>
            </a:r>
            <a:r>
              <a:rPr lang="en-US" sz="1400" baseline="30000" dirty="0"/>
              <a:t> ®</a:t>
            </a:r>
            <a:r>
              <a:rPr lang="en-US" sz="1400" dirty="0"/>
              <a:t> </a:t>
            </a:r>
            <a:r>
              <a:rPr lang="en-US" sz="1500" dirty="0" smtClean="0"/>
              <a:t>is allowed</a:t>
            </a:r>
          </a:p>
          <a:p>
            <a:pPr marL="285750" indent="-285750">
              <a:buFont typeface="Wingdings" panose="05000000000000000000" pitchFamily="2" charset="2"/>
              <a:buChar char="§"/>
            </a:pPr>
            <a:r>
              <a:rPr lang="en-US" sz="1500" dirty="0" smtClean="0"/>
              <a:t>Information and Resources regarding the IMb</a:t>
            </a:r>
            <a:r>
              <a:rPr lang="en-US" sz="1500" baseline="30000" dirty="0" smtClean="0"/>
              <a:t>TM</a:t>
            </a:r>
            <a:r>
              <a:rPr lang="en-US" sz="1500" dirty="0" smtClean="0"/>
              <a:t> can be found at: </a:t>
            </a:r>
            <a:r>
              <a:rPr lang="en-US" sz="1500" u="sng" dirty="0">
                <a:hlinkClick r:id="rId2"/>
              </a:rPr>
              <a:t>https://ribbs.usps.gov/index.cfm?page=intellmailmailpieces</a:t>
            </a:r>
            <a:r>
              <a:rPr lang="en-US" sz="1500" dirty="0"/>
              <a:t> </a:t>
            </a:r>
            <a:endParaRPr lang="en-US" sz="1500" dirty="0" smtClean="0"/>
          </a:p>
        </p:txBody>
      </p:sp>
      <p:sp>
        <p:nvSpPr>
          <p:cNvPr id="82" name="TextBox 35"/>
          <p:cNvSpPr txBox="1">
            <a:spLocks noChangeArrowheads="1"/>
          </p:cNvSpPr>
          <p:nvPr/>
        </p:nvSpPr>
        <p:spPr bwMode="auto">
          <a:xfrm>
            <a:off x="329974" y="3441938"/>
            <a:ext cx="85185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tx1"/>
                </a:solidFill>
                <a:latin typeface="Arial" pitchFamily="34" charset="0"/>
                <a:cs typeface="Arial" pitchFamily="34" charset="0"/>
              </a:defRPr>
            </a:lvl1pPr>
            <a:lvl2pPr marL="742950" indent="-285750" eaLnBrk="0" hangingPunct="0">
              <a:defRPr sz="1100" b="1">
                <a:solidFill>
                  <a:schemeClr val="tx1"/>
                </a:solidFill>
                <a:latin typeface="Arial" pitchFamily="34" charset="0"/>
                <a:cs typeface="Arial" pitchFamily="34" charset="0"/>
              </a:defRPr>
            </a:lvl2pPr>
            <a:lvl3pPr marL="1143000" indent="-228600" eaLnBrk="0" hangingPunct="0">
              <a:defRPr sz="1100" b="1">
                <a:solidFill>
                  <a:schemeClr val="tx1"/>
                </a:solidFill>
                <a:latin typeface="Arial" pitchFamily="34" charset="0"/>
                <a:cs typeface="Arial" pitchFamily="34" charset="0"/>
              </a:defRPr>
            </a:lvl3pPr>
            <a:lvl4pPr marL="1600200" indent="-228600" eaLnBrk="0" hangingPunct="0">
              <a:defRPr sz="1100" b="1">
                <a:solidFill>
                  <a:schemeClr val="tx1"/>
                </a:solidFill>
                <a:latin typeface="Arial" pitchFamily="34" charset="0"/>
                <a:cs typeface="Arial" pitchFamily="34" charset="0"/>
              </a:defRPr>
            </a:lvl4pPr>
            <a:lvl5pPr marL="2057400" indent="-228600" eaLnBrk="0" hangingPunct="0">
              <a:defRPr sz="11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b="1">
                <a:solidFill>
                  <a:schemeClr val="tx1"/>
                </a:solidFill>
                <a:latin typeface="Arial" pitchFamily="34" charset="0"/>
                <a:cs typeface="Arial" pitchFamily="34" charset="0"/>
              </a:defRPr>
            </a:lvl9pPr>
          </a:lstStyle>
          <a:p>
            <a:pPr marL="285750" indent="-285750">
              <a:buFont typeface="Wingdings" panose="05000000000000000000" pitchFamily="2" charset="2"/>
              <a:buChar char="§"/>
            </a:pPr>
            <a:r>
              <a:rPr lang="en-US" sz="1500" dirty="0" smtClean="0"/>
              <a:t>You may use an existing ACS</a:t>
            </a:r>
            <a:r>
              <a:rPr lang="en-US" sz="1500" baseline="30000" dirty="0" smtClean="0"/>
              <a:t>TM</a:t>
            </a:r>
            <a:r>
              <a:rPr lang="en-US" sz="1500" dirty="0" smtClean="0"/>
              <a:t> account:</a:t>
            </a:r>
            <a:r>
              <a:rPr lang="en-US" sz="1500" b="0" dirty="0" smtClean="0"/>
              <a:t> </a:t>
            </a:r>
            <a:r>
              <a:rPr lang="en-US" sz="1500" b="0" dirty="0"/>
              <a:t>SingleSource ACS</a:t>
            </a:r>
            <a:r>
              <a:rPr lang="en-US" sz="1500" b="0" baseline="30000" dirty="0"/>
              <a:t>TM</a:t>
            </a:r>
            <a:r>
              <a:rPr lang="en-US" sz="1500" b="0" dirty="0"/>
              <a:t>, OneCode ACS</a:t>
            </a:r>
            <a:r>
              <a:rPr lang="en-US" sz="1500" b="0" baseline="30000" dirty="0"/>
              <a:t>®</a:t>
            </a:r>
            <a:r>
              <a:rPr lang="en-US" sz="1500" b="0" dirty="0"/>
              <a:t>, or Traditional ACS</a:t>
            </a:r>
            <a:r>
              <a:rPr lang="en-US" sz="1500" b="0" baseline="30000" dirty="0"/>
              <a:t>TM</a:t>
            </a:r>
            <a:endParaRPr lang="en-US" sz="1500" b="0" dirty="0"/>
          </a:p>
          <a:p>
            <a:pPr marL="285750" indent="-285750">
              <a:buFont typeface="Wingdings" panose="05000000000000000000" pitchFamily="2" charset="2"/>
              <a:buChar char="§"/>
            </a:pPr>
            <a:r>
              <a:rPr lang="en-US" sz="1500" dirty="0" smtClean="0"/>
              <a:t>If you do not already have an ACS account, complete and submit the ACS Enrollment Form at: </a:t>
            </a:r>
            <a:r>
              <a:rPr lang="en-US" sz="1500" u="sng" dirty="0" smtClean="0">
                <a:hlinkClick r:id="rId3"/>
              </a:rPr>
              <a:t>https</a:t>
            </a:r>
            <a:r>
              <a:rPr lang="en-US" sz="1500" u="sng" dirty="0">
                <a:hlinkClick r:id="rId3"/>
              </a:rPr>
              <a:t>://</a:t>
            </a:r>
            <a:r>
              <a:rPr lang="en-US" sz="1500" u="sng" dirty="0" smtClean="0">
                <a:hlinkClick r:id="rId3"/>
              </a:rPr>
              <a:t>ribbs.usps.gov/acs/documents/tech_guides/eACS001.PDF</a:t>
            </a:r>
            <a:endParaRPr lang="en-US" sz="1500" b="0" dirty="0"/>
          </a:p>
        </p:txBody>
      </p:sp>
      <p:sp>
        <p:nvSpPr>
          <p:cNvPr id="83" name="TextBox 35"/>
          <p:cNvSpPr txBox="1">
            <a:spLocks noChangeArrowheads="1"/>
          </p:cNvSpPr>
          <p:nvPr/>
        </p:nvSpPr>
        <p:spPr bwMode="auto">
          <a:xfrm>
            <a:off x="329974" y="4948809"/>
            <a:ext cx="84003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tx1"/>
                </a:solidFill>
                <a:latin typeface="Arial" pitchFamily="34" charset="0"/>
                <a:cs typeface="Arial" pitchFamily="34" charset="0"/>
              </a:defRPr>
            </a:lvl1pPr>
            <a:lvl2pPr marL="742950" indent="-285750" eaLnBrk="0" hangingPunct="0">
              <a:defRPr sz="1100" b="1">
                <a:solidFill>
                  <a:schemeClr val="tx1"/>
                </a:solidFill>
                <a:latin typeface="Arial" pitchFamily="34" charset="0"/>
                <a:cs typeface="Arial" pitchFamily="34" charset="0"/>
              </a:defRPr>
            </a:lvl2pPr>
            <a:lvl3pPr marL="1143000" indent="-228600" eaLnBrk="0" hangingPunct="0">
              <a:defRPr sz="1100" b="1">
                <a:solidFill>
                  <a:schemeClr val="tx1"/>
                </a:solidFill>
                <a:latin typeface="Arial" pitchFamily="34" charset="0"/>
                <a:cs typeface="Arial" pitchFamily="34" charset="0"/>
              </a:defRPr>
            </a:lvl3pPr>
            <a:lvl4pPr marL="1600200" indent="-228600" eaLnBrk="0" hangingPunct="0">
              <a:defRPr sz="1100" b="1">
                <a:solidFill>
                  <a:schemeClr val="tx1"/>
                </a:solidFill>
                <a:latin typeface="Arial" pitchFamily="34" charset="0"/>
                <a:cs typeface="Arial" pitchFamily="34" charset="0"/>
              </a:defRPr>
            </a:lvl4pPr>
            <a:lvl5pPr marL="2057400" indent="-228600" eaLnBrk="0" hangingPunct="0">
              <a:defRPr sz="11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b="1">
                <a:solidFill>
                  <a:schemeClr val="tx1"/>
                </a:solidFill>
                <a:latin typeface="Arial" pitchFamily="34" charset="0"/>
                <a:cs typeface="Arial" pitchFamily="34" charset="0"/>
              </a:defRPr>
            </a:lvl9pPr>
          </a:lstStyle>
          <a:p>
            <a:pPr marL="285750" indent="-285750">
              <a:buFont typeface="Wingdings" panose="05000000000000000000" pitchFamily="2" charset="2"/>
              <a:buChar char="§"/>
            </a:pPr>
            <a:r>
              <a:rPr lang="en-US" sz="1500" dirty="0" smtClean="0"/>
              <a:t>If you already have an ACS account with EPF access, then you may skip this step.  </a:t>
            </a:r>
          </a:p>
          <a:p>
            <a:pPr marL="285750" indent="-285750">
              <a:buFont typeface="Wingdings" panose="05000000000000000000" pitchFamily="2" charset="2"/>
              <a:buChar char="§"/>
            </a:pPr>
            <a:r>
              <a:rPr lang="en-US" sz="1500" dirty="0" smtClean="0"/>
              <a:t>If not, go to </a:t>
            </a:r>
            <a:r>
              <a:rPr lang="en-US" sz="1500" dirty="0">
                <a:hlinkClick r:id="rId4"/>
              </a:rPr>
              <a:t>http://</a:t>
            </a:r>
            <a:r>
              <a:rPr lang="en-US" sz="1500" dirty="0" smtClean="0">
                <a:hlinkClick r:id="rId4"/>
              </a:rPr>
              <a:t>epf.usps.gov</a:t>
            </a:r>
            <a:r>
              <a:rPr lang="en-US" sz="1500" dirty="0" smtClean="0"/>
              <a:t> </a:t>
            </a:r>
            <a:r>
              <a:rPr lang="en-US" sz="1500" b="0" dirty="0" smtClean="0"/>
              <a:t>for the EPF Web Access Request </a:t>
            </a:r>
            <a:r>
              <a:rPr lang="en-US" sz="1500" b="0" dirty="0"/>
              <a:t>F</a:t>
            </a:r>
            <a:r>
              <a:rPr lang="en-US" sz="1500" b="0" dirty="0" smtClean="0"/>
              <a:t>orm</a:t>
            </a:r>
          </a:p>
        </p:txBody>
      </p:sp>
      <p:sp>
        <p:nvSpPr>
          <p:cNvPr id="84" name="TextBox 35"/>
          <p:cNvSpPr txBox="1">
            <a:spLocks noChangeArrowheads="1"/>
          </p:cNvSpPr>
          <p:nvPr/>
        </p:nvSpPr>
        <p:spPr bwMode="auto">
          <a:xfrm>
            <a:off x="329974" y="6070473"/>
            <a:ext cx="851857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tx1"/>
                </a:solidFill>
                <a:latin typeface="Arial" pitchFamily="34" charset="0"/>
                <a:cs typeface="Arial" pitchFamily="34" charset="0"/>
              </a:defRPr>
            </a:lvl1pPr>
            <a:lvl2pPr marL="742950" indent="-285750" eaLnBrk="0" hangingPunct="0">
              <a:defRPr sz="1100" b="1">
                <a:solidFill>
                  <a:schemeClr val="tx1"/>
                </a:solidFill>
                <a:latin typeface="Arial" pitchFamily="34" charset="0"/>
                <a:cs typeface="Arial" pitchFamily="34" charset="0"/>
              </a:defRPr>
            </a:lvl2pPr>
            <a:lvl3pPr marL="1143000" indent="-228600" eaLnBrk="0" hangingPunct="0">
              <a:defRPr sz="1100" b="1">
                <a:solidFill>
                  <a:schemeClr val="tx1"/>
                </a:solidFill>
                <a:latin typeface="Arial" pitchFamily="34" charset="0"/>
                <a:cs typeface="Arial" pitchFamily="34" charset="0"/>
              </a:defRPr>
            </a:lvl3pPr>
            <a:lvl4pPr marL="1600200" indent="-228600" eaLnBrk="0" hangingPunct="0">
              <a:defRPr sz="1100" b="1">
                <a:solidFill>
                  <a:schemeClr val="tx1"/>
                </a:solidFill>
                <a:latin typeface="Arial" pitchFamily="34" charset="0"/>
                <a:cs typeface="Arial" pitchFamily="34" charset="0"/>
              </a:defRPr>
            </a:lvl4pPr>
            <a:lvl5pPr marL="2057400" indent="-228600" eaLnBrk="0" hangingPunct="0">
              <a:defRPr sz="11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b="1">
                <a:solidFill>
                  <a:schemeClr val="tx1"/>
                </a:solidFill>
                <a:latin typeface="Arial" pitchFamily="34" charset="0"/>
                <a:cs typeface="Arial" pitchFamily="34" charset="0"/>
              </a:defRPr>
            </a:lvl9pPr>
          </a:lstStyle>
          <a:p>
            <a:pPr marL="285750" indent="-285750">
              <a:buFont typeface="Wingdings" panose="05000000000000000000" pitchFamily="2" charset="2"/>
              <a:buChar char="§"/>
            </a:pPr>
            <a:r>
              <a:rPr lang="en-US" sz="1500" b="0" dirty="0" smtClean="0"/>
              <a:t>The form is available in the Secure Destruction </a:t>
            </a:r>
            <a:r>
              <a:rPr lang="en-US" sz="1500" b="0" dirty="0" err="1" smtClean="0"/>
              <a:t>eNotification</a:t>
            </a:r>
            <a:r>
              <a:rPr lang="en-US" sz="1500" b="0" dirty="0" smtClean="0"/>
              <a:t> guide, or from: </a:t>
            </a:r>
            <a:r>
              <a:rPr lang="en-US" sz="1500" u="sng" dirty="0">
                <a:hlinkClick r:id="rId5"/>
              </a:rPr>
              <a:t>http://ribbs.usps.gov/forms/documents/secure_destruction/SDACS001.pdf</a:t>
            </a:r>
            <a:r>
              <a:rPr lang="en-US" sz="1500" dirty="0"/>
              <a:t> </a:t>
            </a:r>
          </a:p>
          <a:p>
            <a:pPr marL="285750" indent="-285750">
              <a:buFont typeface="Wingdings" panose="05000000000000000000" pitchFamily="2" charset="2"/>
              <a:buChar char="§"/>
            </a:pPr>
            <a:endParaRPr lang="en-US" sz="1500" b="0" dirty="0"/>
          </a:p>
        </p:txBody>
      </p:sp>
      <p:grpSp>
        <p:nvGrpSpPr>
          <p:cNvPr id="3" name="Group 2"/>
          <p:cNvGrpSpPr/>
          <p:nvPr/>
        </p:nvGrpSpPr>
        <p:grpSpPr>
          <a:xfrm>
            <a:off x="290728" y="1669633"/>
            <a:ext cx="8452756" cy="457200"/>
            <a:chOff x="290728" y="1513193"/>
            <a:chExt cx="8452756" cy="410251"/>
          </a:xfrm>
        </p:grpSpPr>
        <p:sp>
          <p:nvSpPr>
            <p:cNvPr id="67" name="AutoShape 5"/>
            <p:cNvSpPr>
              <a:spLocks noChangeArrowheads="1"/>
            </p:cNvSpPr>
            <p:nvPr/>
          </p:nvSpPr>
          <p:spPr bwMode="gray">
            <a:xfrm>
              <a:off x="513884" y="1513193"/>
              <a:ext cx="8229600" cy="410251"/>
            </a:xfrm>
            <a:prstGeom prst="rect">
              <a:avLst/>
            </a:prstGeom>
            <a:solidFill>
              <a:srgbClr val="333399"/>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lIns="182880" rIns="45720" anchor="ctr" anchorCtr="1"/>
            <a:lstStyle/>
            <a:p>
              <a:pPr algn="ctr" fontAlgn="auto">
                <a:spcBef>
                  <a:spcPts val="200"/>
                </a:spcBef>
                <a:spcAft>
                  <a:spcPts val="0"/>
                </a:spcAft>
                <a:buSzPct val="100000"/>
                <a:tabLst>
                  <a:tab pos="287338" algn="l"/>
                </a:tabLst>
                <a:defRPr/>
              </a:pPr>
              <a:r>
                <a:rPr lang="en-US" sz="1800" b="1" kern="0" dirty="0">
                  <a:solidFill>
                    <a:srgbClr val="FFFFFF"/>
                  </a:solidFill>
                </a:rPr>
                <a:t> </a:t>
              </a:r>
              <a:r>
                <a:rPr lang="en-US" sz="1800" b="1" kern="0" dirty="0" smtClean="0">
                  <a:solidFill>
                    <a:srgbClr val="FFFFFF"/>
                  </a:solidFill>
                </a:rPr>
                <a:t>Use of IMb</a:t>
              </a:r>
              <a:r>
                <a:rPr lang="en-US" sz="1800" b="1" kern="0" baseline="30000" dirty="0" smtClean="0">
                  <a:solidFill>
                    <a:srgbClr val="FFFFFF"/>
                  </a:solidFill>
                </a:rPr>
                <a:t>TM</a:t>
              </a:r>
              <a:r>
                <a:rPr lang="en-US" sz="1800" b="1" kern="0" dirty="0" smtClean="0">
                  <a:solidFill>
                    <a:srgbClr val="FFFFFF"/>
                  </a:solidFill>
                </a:rPr>
                <a:t> for letter-sized First-Class Mail</a:t>
              </a:r>
              <a:r>
                <a:rPr lang="en-US" sz="1800" baseline="30000" dirty="0" smtClean="0"/>
                <a:t>®</a:t>
              </a:r>
              <a:r>
                <a:rPr lang="en-US" sz="1800" b="1" kern="0" dirty="0" smtClean="0">
                  <a:solidFill>
                    <a:srgbClr val="FFFFFF"/>
                  </a:solidFill>
                </a:rPr>
                <a:t> is required</a:t>
              </a:r>
              <a:endParaRPr lang="en-US" sz="1800" b="1" kern="0" dirty="0">
                <a:solidFill>
                  <a:srgbClr val="FFFFFF"/>
                </a:solidFill>
              </a:endParaRPr>
            </a:p>
          </p:txBody>
        </p:sp>
        <p:sp>
          <p:nvSpPr>
            <p:cNvPr id="16" name="Oval 15"/>
            <p:cNvSpPr/>
            <p:nvPr/>
          </p:nvSpPr>
          <p:spPr bwMode="auto">
            <a:xfrm>
              <a:off x="290728" y="1513193"/>
              <a:ext cx="457200" cy="410251"/>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a:solidFill>
                    <a:schemeClr val="bg1"/>
                  </a:solidFill>
                  <a:latin typeface="+mn-lt"/>
                </a:rPr>
                <a:t>1</a:t>
              </a:r>
            </a:p>
          </p:txBody>
        </p:sp>
      </p:grpSp>
      <p:grpSp>
        <p:nvGrpSpPr>
          <p:cNvPr id="4" name="Group 3"/>
          <p:cNvGrpSpPr/>
          <p:nvPr/>
        </p:nvGrpSpPr>
        <p:grpSpPr>
          <a:xfrm>
            <a:off x="290728" y="2984738"/>
            <a:ext cx="8441108" cy="464487"/>
            <a:chOff x="319729" y="3198788"/>
            <a:chExt cx="8441108" cy="464487"/>
          </a:xfrm>
        </p:grpSpPr>
        <p:sp>
          <p:nvSpPr>
            <p:cNvPr id="20" name="AutoShape 5"/>
            <p:cNvSpPr>
              <a:spLocks noChangeArrowheads="1"/>
            </p:cNvSpPr>
            <p:nvPr/>
          </p:nvSpPr>
          <p:spPr bwMode="gray">
            <a:xfrm>
              <a:off x="531237" y="3206075"/>
              <a:ext cx="8229600" cy="457200"/>
            </a:xfrm>
            <a:prstGeom prst="rect">
              <a:avLst/>
            </a:prstGeom>
            <a:solidFill>
              <a:srgbClr val="333399"/>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8288" rIns="45720" anchor="ctr" anchorCtr="1"/>
            <a:lstStyle/>
            <a:p>
              <a:pPr fontAlgn="auto">
                <a:spcBef>
                  <a:spcPts val="200"/>
                </a:spcBef>
                <a:spcAft>
                  <a:spcPts val="0"/>
                </a:spcAft>
                <a:buSzPct val="100000"/>
                <a:defRPr/>
              </a:pPr>
              <a:r>
                <a:rPr lang="en-US" sz="1800" b="1" kern="0" dirty="0" smtClean="0">
                  <a:solidFill>
                    <a:srgbClr val="FFFFFF"/>
                  </a:solidFill>
                </a:rPr>
                <a:t>An ACS account is required to receive Secure Destruction Notices </a:t>
              </a:r>
              <a:endParaRPr lang="en-US" sz="1800" b="1" kern="0" dirty="0">
                <a:solidFill>
                  <a:srgbClr val="FFFFFF"/>
                </a:solidFill>
              </a:endParaRPr>
            </a:p>
          </p:txBody>
        </p:sp>
        <p:sp>
          <p:nvSpPr>
            <p:cNvPr id="17" name="Oval 16"/>
            <p:cNvSpPr/>
            <p:nvPr/>
          </p:nvSpPr>
          <p:spPr bwMode="auto">
            <a:xfrm>
              <a:off x="319729" y="3198788"/>
              <a:ext cx="457200" cy="45720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a:solidFill>
                    <a:schemeClr val="bg1"/>
                  </a:solidFill>
                  <a:latin typeface="+mn-lt"/>
                </a:rPr>
                <a:t>2</a:t>
              </a:r>
            </a:p>
          </p:txBody>
        </p:sp>
      </p:grpSp>
      <p:grpSp>
        <p:nvGrpSpPr>
          <p:cNvPr id="5" name="Group 4"/>
          <p:cNvGrpSpPr/>
          <p:nvPr/>
        </p:nvGrpSpPr>
        <p:grpSpPr>
          <a:xfrm>
            <a:off x="290728" y="4464667"/>
            <a:ext cx="8458200" cy="457200"/>
            <a:chOff x="391631" y="4217801"/>
            <a:chExt cx="8458200" cy="457200"/>
          </a:xfrm>
        </p:grpSpPr>
        <p:sp>
          <p:nvSpPr>
            <p:cNvPr id="78" name="AutoShape 5"/>
            <p:cNvSpPr>
              <a:spLocks noChangeArrowheads="1"/>
            </p:cNvSpPr>
            <p:nvPr/>
          </p:nvSpPr>
          <p:spPr bwMode="gray">
            <a:xfrm>
              <a:off x="620231" y="4217801"/>
              <a:ext cx="8229600" cy="457200"/>
            </a:xfrm>
            <a:prstGeom prst="rect">
              <a:avLst/>
            </a:prstGeom>
            <a:solidFill>
              <a:srgbClr val="333399"/>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82880" rIns="45720" anchor="ctr" anchorCtr="1"/>
            <a:lstStyle/>
            <a:p>
              <a:pPr lvl="0" fontAlgn="auto">
                <a:spcBef>
                  <a:spcPts val="200"/>
                </a:spcBef>
                <a:spcAft>
                  <a:spcPts val="0"/>
                </a:spcAft>
                <a:buSzPct val="100000"/>
              </a:pPr>
              <a:r>
                <a:rPr lang="en-US" sz="1800" b="1" dirty="0">
                  <a:solidFill>
                    <a:schemeClr val="bg1"/>
                  </a:solidFill>
                </a:rPr>
                <a:t>Use Existing or Register for an </a:t>
              </a:r>
              <a:r>
                <a:rPr lang="en-US" sz="1800" b="1" dirty="0" smtClean="0">
                  <a:solidFill>
                    <a:schemeClr val="bg1"/>
                  </a:solidFill>
                </a:rPr>
                <a:t>Electronic Product Fulfillment Account </a:t>
              </a:r>
              <a:endParaRPr lang="en-US" sz="1800" b="1" dirty="0">
                <a:solidFill>
                  <a:schemeClr val="bg1"/>
                </a:solidFill>
              </a:endParaRPr>
            </a:p>
          </p:txBody>
        </p:sp>
        <p:sp>
          <p:nvSpPr>
            <p:cNvPr id="18" name="Oval 17"/>
            <p:cNvSpPr/>
            <p:nvPr/>
          </p:nvSpPr>
          <p:spPr bwMode="auto">
            <a:xfrm>
              <a:off x="391631" y="4217801"/>
              <a:ext cx="457200" cy="45720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a:solidFill>
                    <a:schemeClr val="bg1"/>
                  </a:solidFill>
                  <a:latin typeface="+mn-lt"/>
                </a:rPr>
                <a:t>3</a:t>
              </a:r>
            </a:p>
          </p:txBody>
        </p:sp>
      </p:grpSp>
      <p:grpSp>
        <p:nvGrpSpPr>
          <p:cNvPr id="6" name="Group 5"/>
          <p:cNvGrpSpPr/>
          <p:nvPr/>
        </p:nvGrpSpPr>
        <p:grpSpPr>
          <a:xfrm>
            <a:off x="290728" y="5547764"/>
            <a:ext cx="8441108" cy="471705"/>
            <a:chOff x="383000" y="5447551"/>
            <a:chExt cx="8441108" cy="471705"/>
          </a:xfrm>
        </p:grpSpPr>
        <p:sp>
          <p:nvSpPr>
            <p:cNvPr id="21" name="AutoShape 5"/>
            <p:cNvSpPr>
              <a:spLocks noChangeArrowheads="1"/>
            </p:cNvSpPr>
            <p:nvPr/>
          </p:nvSpPr>
          <p:spPr bwMode="gray">
            <a:xfrm>
              <a:off x="594508" y="5462056"/>
              <a:ext cx="8229600" cy="457200"/>
            </a:xfrm>
            <a:prstGeom prst="rect">
              <a:avLst/>
            </a:prstGeom>
            <a:solidFill>
              <a:schemeClr val="accent2"/>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8288" rIns="45720" anchor="ctr" anchorCtr="1"/>
            <a:lstStyle/>
            <a:p>
              <a:pPr lvl="0" fontAlgn="auto">
                <a:spcBef>
                  <a:spcPts val="200"/>
                </a:spcBef>
                <a:spcAft>
                  <a:spcPts val="0"/>
                </a:spcAft>
                <a:buSzPct val="100000"/>
              </a:pPr>
              <a:r>
                <a:rPr lang="en-US" sz="1800" b="1" dirty="0" smtClean="0">
                  <a:solidFill>
                    <a:schemeClr val="bg1"/>
                  </a:solidFill>
                </a:rPr>
                <a:t>Enroll in the Secure Destruction program</a:t>
              </a:r>
              <a:endParaRPr lang="en-US" sz="1800" b="1" dirty="0">
                <a:solidFill>
                  <a:schemeClr val="bg1"/>
                </a:solidFill>
              </a:endParaRPr>
            </a:p>
          </p:txBody>
        </p:sp>
        <p:sp>
          <p:nvSpPr>
            <p:cNvPr id="19" name="Oval 18"/>
            <p:cNvSpPr/>
            <p:nvPr/>
          </p:nvSpPr>
          <p:spPr bwMode="auto">
            <a:xfrm>
              <a:off x="383000" y="5447551"/>
              <a:ext cx="457200" cy="457200"/>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a:solidFill>
                    <a:schemeClr val="bg1"/>
                  </a:solidFill>
                  <a:latin typeface="+mn-lt"/>
                </a:rPr>
                <a:t>4</a:t>
              </a: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919" y="15851"/>
            <a:ext cx="640080" cy="640080"/>
          </a:xfrm>
          <a:prstGeom prst="rect">
            <a:avLst/>
          </a:prstGeom>
        </p:spPr>
      </p:pic>
      <p:sp>
        <p:nvSpPr>
          <p:cNvPr id="24" name="Rectangle 2"/>
          <p:cNvSpPr txBox="1">
            <a:spLocks noChangeArrowheads="1"/>
          </p:cNvSpPr>
          <p:nvPr/>
        </p:nvSpPr>
        <p:spPr>
          <a:xfrm>
            <a:off x="362632" y="996724"/>
            <a:ext cx="8400367" cy="609600"/>
          </a:xfrm>
          <a:prstGeom prst="rect">
            <a:avLst/>
          </a:prstGeom>
        </p:spPr>
        <p:txBody>
          <a:bodyPr vert="horz" lIns="0" tIns="0" rIns="0" bIns="0" rtlCol="0">
            <a:noAutofit/>
          </a:bodyPr>
          <a:lstStyle>
            <a:defPPr>
              <a:defRPr lang="en-US"/>
            </a:defPPr>
            <a:lvl1pPr eaLnBrk="1" fontAlgn="auto" hangingPunct="1">
              <a:spcBef>
                <a:spcPts val="1200"/>
              </a:spcBef>
              <a:spcAft>
                <a:spcPts val="0"/>
              </a:spcAft>
              <a:buSzPct val="25000"/>
              <a:buFont typeface="Arial" panose="020B0604020202020204" pitchFamily="34" charset="0"/>
              <a:buNone/>
              <a:defRPr sz="2000" b="1">
                <a:solidFill>
                  <a:srgbClr val="002776"/>
                </a:solidFill>
                <a:latin typeface="+mn-lt"/>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dirty="0"/>
              <a:t>Enrollment and Registration Requirements - </a:t>
            </a:r>
            <a:r>
              <a:rPr lang="en-US" dirty="0" smtClean="0"/>
              <a:t>There </a:t>
            </a:r>
            <a:r>
              <a:rPr lang="en-US" dirty="0"/>
              <a:t>are </a:t>
            </a:r>
            <a:r>
              <a:rPr lang="en-US" dirty="0" smtClean="0"/>
              <a:t>five </a:t>
            </a:r>
            <a:r>
              <a:rPr lang="en-US" dirty="0"/>
              <a:t>steps to </a:t>
            </a:r>
            <a:r>
              <a:rPr lang="en-US" dirty="0" smtClean="0"/>
              <a:t>register for Secure Destruction Service:</a:t>
            </a:r>
            <a:endParaRPr lang="en-US" dirty="0"/>
          </a:p>
        </p:txBody>
      </p:sp>
    </p:spTree>
    <p:extLst>
      <p:ext uri="{BB962C8B-B14F-4D97-AF65-F5344CB8AC3E}">
        <p14:creationId xmlns:p14="http://schemas.microsoft.com/office/powerpoint/2010/main" val="2611348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67"/>
          <p:cNvSpPr/>
          <p:nvPr/>
        </p:nvSpPr>
        <p:spPr>
          <a:xfrm>
            <a:off x="535442" y="3254532"/>
            <a:ext cx="685800" cy="685800"/>
          </a:xfrm>
          <a:prstGeom prst="ellipse">
            <a:avLst/>
          </a:prstGeom>
          <a:solidFill>
            <a:srgbClr val="002776"/>
          </a:solidFill>
          <a:ln w="25400" cap="flat" cmpd="sng" algn="ctr">
            <a:solidFill>
              <a:srgbClr val="01A6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26120"/>
              </a:solidFill>
              <a:effectLst/>
              <a:uLnTx/>
              <a:uFillTx/>
              <a:latin typeface="Calibri"/>
              <a:ea typeface="+mn-ea"/>
              <a:cs typeface="+mn-cs"/>
            </a:endParaRPr>
          </a:p>
        </p:txBody>
      </p:sp>
      <p:sp>
        <p:nvSpPr>
          <p:cNvPr id="6" name="Text Box 6"/>
          <p:cNvSpPr txBox="1">
            <a:spLocks noChangeArrowheads="1"/>
          </p:cNvSpPr>
          <p:nvPr/>
        </p:nvSpPr>
        <p:spPr bwMode="auto">
          <a:xfrm>
            <a:off x="3149600" y="115888"/>
            <a:ext cx="59182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r>
              <a:rPr lang="en-US" sz="2600" b="1" dirty="0" smtClean="0">
                <a:solidFill>
                  <a:schemeClr val="bg1"/>
                </a:solidFill>
                <a:latin typeface="Arial" pitchFamily="34" charset="0"/>
              </a:rPr>
              <a:t>Agenda</a:t>
            </a:r>
            <a:endParaRPr lang="en-US" sz="2600" b="1" dirty="0">
              <a:solidFill>
                <a:schemeClr val="bg1"/>
              </a:solidFill>
              <a:latin typeface="Arial" pitchFamily="34" charset="0"/>
            </a:endParaRPr>
          </a:p>
        </p:txBody>
      </p:sp>
      <p:sp>
        <p:nvSpPr>
          <p:cNvPr id="4" name="Slide Number Placeholder 3"/>
          <p:cNvSpPr txBox="1">
            <a:spLocks noGrp="1"/>
          </p:cNvSpPr>
          <p:nvPr/>
        </p:nvSpPr>
        <p:spPr bwMode="auto">
          <a:xfrm>
            <a:off x="279501" y="6435963"/>
            <a:ext cx="1905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63A32EE-0A30-4D76-A7FC-B09FF1995C9B}" type="slidenum">
              <a:rPr lang="en-US" sz="1200" b="1" smtClean="0">
                <a:latin typeface="+mn-lt"/>
              </a:rPr>
              <a:pPr>
                <a:defRPr/>
              </a:pPr>
              <a:t>2</a:t>
            </a:fld>
            <a:endParaRPr lang="en-US" sz="1200" b="1" dirty="0">
              <a:latin typeface="+mn-lt"/>
            </a:endParaRPr>
          </a:p>
          <a:p>
            <a:pPr>
              <a:defRPr/>
            </a:pPr>
            <a:endParaRPr lang="en-US" sz="1200" b="1" dirty="0">
              <a:latin typeface="+mn-lt"/>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164" y="6452632"/>
            <a:ext cx="1366233" cy="195262"/>
          </a:xfrm>
          <a:prstGeom prst="rect">
            <a:avLst/>
          </a:prstGeom>
        </p:spPr>
      </p:pic>
      <p:grpSp>
        <p:nvGrpSpPr>
          <p:cNvPr id="96" name="Group 95"/>
          <p:cNvGrpSpPr/>
          <p:nvPr/>
        </p:nvGrpSpPr>
        <p:grpSpPr>
          <a:xfrm>
            <a:off x="546201" y="2099585"/>
            <a:ext cx="7859486" cy="715126"/>
            <a:chOff x="304800" y="1266074"/>
            <a:chExt cx="7859486" cy="715126"/>
          </a:xfrm>
        </p:grpSpPr>
        <p:sp>
          <p:nvSpPr>
            <p:cNvPr id="97" name="Oval 96"/>
            <p:cNvSpPr/>
            <p:nvPr/>
          </p:nvSpPr>
          <p:spPr>
            <a:xfrm>
              <a:off x="304800" y="1266074"/>
              <a:ext cx="685800" cy="685800"/>
            </a:xfrm>
            <a:prstGeom prst="ellipse">
              <a:avLst/>
            </a:prstGeom>
            <a:solidFill>
              <a:srgbClr val="002776"/>
            </a:solidFill>
            <a:ln w="25400" cap="flat" cmpd="sng" algn="ctr">
              <a:solidFill>
                <a:srgbClr val="01A6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26120"/>
                </a:solidFill>
                <a:effectLst/>
                <a:uLnTx/>
                <a:uFillTx/>
                <a:latin typeface="Calibri"/>
                <a:ea typeface="+mn-ea"/>
                <a:cs typeface="+mn-cs"/>
              </a:endParaRPr>
            </a:p>
          </p:txBody>
        </p:sp>
        <p:sp>
          <p:nvSpPr>
            <p:cNvPr id="98" name="TextBox 97"/>
            <p:cNvSpPr txBox="1"/>
            <p:nvPr/>
          </p:nvSpPr>
          <p:spPr>
            <a:xfrm>
              <a:off x="1102056" y="1295400"/>
              <a:ext cx="7062230" cy="68580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33399"/>
                  </a:solidFill>
                  <a:effectLst/>
                  <a:uLnTx/>
                  <a:uFillTx/>
                  <a:latin typeface="+mn-lt"/>
                </a:rPr>
                <a:t>Secure Destruction Service Overview and Update</a:t>
              </a:r>
            </a:p>
          </p:txBody>
        </p:sp>
      </p:grpSp>
      <p:sp>
        <p:nvSpPr>
          <p:cNvPr id="104" name="TextBox 103"/>
          <p:cNvSpPr txBox="1"/>
          <p:nvPr/>
        </p:nvSpPr>
        <p:spPr>
          <a:xfrm>
            <a:off x="1343457" y="3264646"/>
            <a:ext cx="7475511" cy="911447"/>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33399"/>
                </a:solidFill>
                <a:effectLst/>
                <a:uLnTx/>
                <a:uFillTx/>
                <a:latin typeface="+mn-lt"/>
              </a:rPr>
              <a:t>Mailer Participation and </a:t>
            </a:r>
            <a:r>
              <a:rPr lang="en-US" sz="2800" kern="0" dirty="0" smtClean="0">
                <a:solidFill>
                  <a:srgbClr val="333399"/>
                </a:solidFill>
                <a:latin typeface="+mn-lt"/>
              </a:rPr>
              <a:t>Enrollment </a:t>
            </a:r>
            <a:r>
              <a:rPr kumimoji="0" lang="en-US" sz="2800" b="0" i="0" u="none" strike="noStrike" kern="0" cap="none" spc="0" normalizeH="0" baseline="0" noProof="0" dirty="0" smtClean="0">
                <a:ln>
                  <a:noFill/>
                </a:ln>
                <a:solidFill>
                  <a:srgbClr val="333399"/>
                </a:solidFill>
                <a:effectLst/>
                <a:uLnTx/>
                <a:uFillTx/>
                <a:latin typeface="+mn-lt"/>
              </a:rPr>
              <a:t>Requirements</a:t>
            </a:r>
          </a:p>
        </p:txBody>
      </p:sp>
      <p:pic>
        <p:nvPicPr>
          <p:cNvPr id="108" name="Picture 4"/>
          <p:cNvPicPr>
            <a:picLocks noChangeAspect="1" noChangeArrowheads="1"/>
          </p:cNvPicPr>
          <p:nvPr/>
        </p:nvPicPr>
        <p:blipFill rotWithShape="1">
          <a:blip r:embed="rId4" cstate="print">
            <a:biLevel thresh="75000"/>
            <a:lum bright="88000" contrast="48000"/>
            <a:extLst>
              <a:ext uri="{28A0092B-C50C-407E-A947-70E740481C1C}">
                <a14:useLocalDpi xmlns:a14="http://schemas.microsoft.com/office/drawing/2010/main" val="0"/>
              </a:ext>
            </a:extLst>
          </a:blip>
          <a:srcRect r="54115"/>
          <a:stretch/>
        </p:blipFill>
        <p:spPr bwMode="auto">
          <a:xfrm>
            <a:off x="629263" y="2243211"/>
            <a:ext cx="54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Group 108"/>
          <p:cNvGrpSpPr>
            <a:grpSpLocks noChangeAspect="1"/>
          </p:cNvGrpSpPr>
          <p:nvPr/>
        </p:nvGrpSpPr>
        <p:grpSpPr bwMode="gray">
          <a:xfrm>
            <a:off x="546201" y="2792614"/>
            <a:ext cx="505808" cy="274320"/>
            <a:chOff x="1158875" y="1366838"/>
            <a:chExt cx="7346950" cy="4473576"/>
          </a:xfrm>
          <a:solidFill>
            <a:schemeClr val="bg1"/>
          </a:solidFill>
        </p:grpSpPr>
        <p:sp>
          <p:nvSpPr>
            <p:cNvPr id="110" name="Freeform 6"/>
            <p:cNvSpPr>
              <a:spLocks noEditPoints="1"/>
            </p:cNvSpPr>
            <p:nvPr/>
          </p:nvSpPr>
          <p:spPr bwMode="gray">
            <a:xfrm>
              <a:off x="1779587" y="1366838"/>
              <a:ext cx="906463" cy="658813"/>
            </a:xfrm>
            <a:custGeom>
              <a:avLst/>
              <a:gdLst/>
              <a:ahLst/>
              <a:cxnLst>
                <a:cxn ang="0">
                  <a:pos x="166" y="92"/>
                </a:cxn>
                <a:cxn ang="0">
                  <a:pos x="171" y="63"/>
                </a:cxn>
                <a:cxn ang="0">
                  <a:pos x="180" y="60"/>
                </a:cxn>
                <a:cxn ang="0">
                  <a:pos x="185" y="29"/>
                </a:cxn>
                <a:cxn ang="0">
                  <a:pos x="175" y="0"/>
                </a:cxn>
                <a:cxn ang="0">
                  <a:pos x="571" y="101"/>
                </a:cxn>
                <a:cxn ang="0">
                  <a:pos x="530" y="282"/>
                </a:cxn>
                <a:cxn ang="0">
                  <a:pos x="508" y="376"/>
                </a:cxn>
                <a:cxn ang="0">
                  <a:pos x="513" y="398"/>
                </a:cxn>
                <a:cxn ang="0">
                  <a:pos x="469" y="405"/>
                </a:cxn>
                <a:cxn ang="0">
                  <a:pos x="354" y="383"/>
                </a:cxn>
                <a:cxn ang="0">
                  <a:pos x="324" y="380"/>
                </a:cxn>
                <a:cxn ang="0">
                  <a:pos x="293" y="381"/>
                </a:cxn>
                <a:cxn ang="0">
                  <a:pos x="264" y="386"/>
                </a:cxn>
                <a:cxn ang="0">
                  <a:pos x="233" y="376"/>
                </a:cxn>
                <a:cxn ang="0">
                  <a:pos x="207" y="380"/>
                </a:cxn>
                <a:cxn ang="0">
                  <a:pos x="190" y="380"/>
                </a:cxn>
                <a:cxn ang="0">
                  <a:pos x="182" y="368"/>
                </a:cxn>
                <a:cxn ang="0">
                  <a:pos x="154" y="361"/>
                </a:cxn>
                <a:cxn ang="0">
                  <a:pos x="132" y="361"/>
                </a:cxn>
                <a:cxn ang="0">
                  <a:pos x="103" y="359"/>
                </a:cxn>
                <a:cxn ang="0">
                  <a:pos x="76" y="342"/>
                </a:cxn>
                <a:cxn ang="0">
                  <a:pos x="81" y="320"/>
                </a:cxn>
                <a:cxn ang="0">
                  <a:pos x="74" y="291"/>
                </a:cxn>
                <a:cxn ang="0">
                  <a:pos x="55" y="282"/>
                </a:cxn>
                <a:cxn ang="0">
                  <a:pos x="14" y="258"/>
                </a:cxn>
                <a:cxn ang="0">
                  <a:pos x="9" y="241"/>
                </a:cxn>
                <a:cxn ang="0">
                  <a:pos x="24" y="212"/>
                </a:cxn>
                <a:cxn ang="0">
                  <a:pos x="14" y="197"/>
                </a:cxn>
                <a:cxn ang="0">
                  <a:pos x="23" y="188"/>
                </a:cxn>
                <a:cxn ang="0">
                  <a:pos x="16" y="181"/>
                </a:cxn>
                <a:cxn ang="0">
                  <a:pos x="23" y="104"/>
                </a:cxn>
                <a:cxn ang="0">
                  <a:pos x="23" y="22"/>
                </a:cxn>
                <a:cxn ang="0">
                  <a:pos x="137" y="89"/>
                </a:cxn>
                <a:cxn ang="0">
                  <a:pos x="151" y="111"/>
                </a:cxn>
                <a:cxn ang="0">
                  <a:pos x="134" y="116"/>
                </a:cxn>
                <a:cxn ang="0">
                  <a:pos x="110" y="163"/>
                </a:cxn>
                <a:cxn ang="0">
                  <a:pos x="124" y="139"/>
                </a:cxn>
                <a:cxn ang="0">
                  <a:pos x="159" y="115"/>
                </a:cxn>
                <a:cxn ang="0">
                  <a:pos x="147" y="154"/>
                </a:cxn>
                <a:cxn ang="0">
                  <a:pos x="139" y="180"/>
                </a:cxn>
                <a:cxn ang="0">
                  <a:pos x="137" y="166"/>
                </a:cxn>
                <a:cxn ang="0">
                  <a:pos x="122" y="186"/>
                </a:cxn>
                <a:cxn ang="0">
                  <a:pos x="98" y="174"/>
                </a:cxn>
                <a:cxn ang="0">
                  <a:pos x="122" y="197"/>
                </a:cxn>
                <a:cxn ang="0">
                  <a:pos x="147" y="185"/>
                </a:cxn>
                <a:cxn ang="0">
                  <a:pos x="159" y="173"/>
                </a:cxn>
                <a:cxn ang="0">
                  <a:pos x="177" y="116"/>
                </a:cxn>
                <a:cxn ang="0">
                  <a:pos x="144" y="51"/>
                </a:cxn>
                <a:cxn ang="0">
                  <a:pos x="141" y="33"/>
                </a:cxn>
                <a:cxn ang="0">
                  <a:pos x="142" y="46"/>
                </a:cxn>
                <a:cxn ang="0">
                  <a:pos x="171" y="74"/>
                </a:cxn>
                <a:cxn ang="0">
                  <a:pos x="163" y="98"/>
                </a:cxn>
                <a:cxn ang="0">
                  <a:pos x="166" y="116"/>
                </a:cxn>
                <a:cxn ang="0">
                  <a:pos x="153" y="79"/>
                </a:cxn>
              </a:cxnLst>
              <a:rect l="0" t="0" r="r" b="b"/>
              <a:pathLst>
                <a:path w="571" h="415">
                  <a:moveTo>
                    <a:pt x="178" y="86"/>
                  </a:moveTo>
                  <a:lnTo>
                    <a:pt x="173" y="84"/>
                  </a:lnTo>
                  <a:lnTo>
                    <a:pt x="171" y="94"/>
                  </a:lnTo>
                  <a:lnTo>
                    <a:pt x="175" y="103"/>
                  </a:lnTo>
                  <a:lnTo>
                    <a:pt x="166" y="92"/>
                  </a:lnTo>
                  <a:lnTo>
                    <a:pt x="168" y="84"/>
                  </a:lnTo>
                  <a:lnTo>
                    <a:pt x="171" y="80"/>
                  </a:lnTo>
                  <a:lnTo>
                    <a:pt x="178" y="84"/>
                  </a:lnTo>
                  <a:lnTo>
                    <a:pt x="182" y="79"/>
                  </a:lnTo>
                  <a:lnTo>
                    <a:pt x="171" y="63"/>
                  </a:lnTo>
                  <a:lnTo>
                    <a:pt x="165" y="62"/>
                  </a:lnTo>
                  <a:lnTo>
                    <a:pt x="165" y="53"/>
                  </a:lnTo>
                  <a:lnTo>
                    <a:pt x="171" y="51"/>
                  </a:lnTo>
                  <a:lnTo>
                    <a:pt x="177" y="60"/>
                  </a:lnTo>
                  <a:lnTo>
                    <a:pt x="180" y="60"/>
                  </a:lnTo>
                  <a:lnTo>
                    <a:pt x="180" y="50"/>
                  </a:lnTo>
                  <a:lnTo>
                    <a:pt x="187" y="46"/>
                  </a:lnTo>
                  <a:lnTo>
                    <a:pt x="183" y="41"/>
                  </a:lnTo>
                  <a:lnTo>
                    <a:pt x="183" y="34"/>
                  </a:lnTo>
                  <a:lnTo>
                    <a:pt x="185" y="29"/>
                  </a:lnTo>
                  <a:lnTo>
                    <a:pt x="173" y="21"/>
                  </a:lnTo>
                  <a:lnTo>
                    <a:pt x="173" y="9"/>
                  </a:lnTo>
                  <a:lnTo>
                    <a:pt x="170" y="4"/>
                  </a:lnTo>
                  <a:lnTo>
                    <a:pt x="175" y="5"/>
                  </a:lnTo>
                  <a:lnTo>
                    <a:pt x="175" y="0"/>
                  </a:lnTo>
                  <a:lnTo>
                    <a:pt x="306" y="36"/>
                  </a:lnTo>
                  <a:lnTo>
                    <a:pt x="445" y="72"/>
                  </a:lnTo>
                  <a:lnTo>
                    <a:pt x="491" y="82"/>
                  </a:lnTo>
                  <a:lnTo>
                    <a:pt x="544" y="94"/>
                  </a:lnTo>
                  <a:lnTo>
                    <a:pt x="571" y="101"/>
                  </a:lnTo>
                  <a:lnTo>
                    <a:pt x="568" y="118"/>
                  </a:lnTo>
                  <a:lnTo>
                    <a:pt x="549" y="200"/>
                  </a:lnTo>
                  <a:lnTo>
                    <a:pt x="547" y="209"/>
                  </a:lnTo>
                  <a:lnTo>
                    <a:pt x="532" y="272"/>
                  </a:lnTo>
                  <a:lnTo>
                    <a:pt x="530" y="282"/>
                  </a:lnTo>
                  <a:lnTo>
                    <a:pt x="527" y="296"/>
                  </a:lnTo>
                  <a:lnTo>
                    <a:pt x="513" y="357"/>
                  </a:lnTo>
                  <a:lnTo>
                    <a:pt x="512" y="368"/>
                  </a:lnTo>
                  <a:lnTo>
                    <a:pt x="510" y="373"/>
                  </a:lnTo>
                  <a:lnTo>
                    <a:pt x="508" y="376"/>
                  </a:lnTo>
                  <a:lnTo>
                    <a:pt x="510" y="378"/>
                  </a:lnTo>
                  <a:lnTo>
                    <a:pt x="512" y="381"/>
                  </a:lnTo>
                  <a:lnTo>
                    <a:pt x="512" y="388"/>
                  </a:lnTo>
                  <a:lnTo>
                    <a:pt x="512" y="393"/>
                  </a:lnTo>
                  <a:lnTo>
                    <a:pt x="513" y="398"/>
                  </a:lnTo>
                  <a:lnTo>
                    <a:pt x="508" y="403"/>
                  </a:lnTo>
                  <a:lnTo>
                    <a:pt x="506" y="405"/>
                  </a:lnTo>
                  <a:lnTo>
                    <a:pt x="508" y="407"/>
                  </a:lnTo>
                  <a:lnTo>
                    <a:pt x="510" y="415"/>
                  </a:lnTo>
                  <a:lnTo>
                    <a:pt x="469" y="405"/>
                  </a:lnTo>
                  <a:lnTo>
                    <a:pt x="460" y="403"/>
                  </a:lnTo>
                  <a:lnTo>
                    <a:pt x="433" y="397"/>
                  </a:lnTo>
                  <a:lnTo>
                    <a:pt x="431" y="397"/>
                  </a:lnTo>
                  <a:lnTo>
                    <a:pt x="359" y="380"/>
                  </a:lnTo>
                  <a:lnTo>
                    <a:pt x="354" y="383"/>
                  </a:lnTo>
                  <a:lnTo>
                    <a:pt x="346" y="385"/>
                  </a:lnTo>
                  <a:lnTo>
                    <a:pt x="344" y="385"/>
                  </a:lnTo>
                  <a:lnTo>
                    <a:pt x="334" y="381"/>
                  </a:lnTo>
                  <a:lnTo>
                    <a:pt x="329" y="381"/>
                  </a:lnTo>
                  <a:lnTo>
                    <a:pt x="324" y="380"/>
                  </a:lnTo>
                  <a:lnTo>
                    <a:pt x="318" y="381"/>
                  </a:lnTo>
                  <a:lnTo>
                    <a:pt x="313" y="378"/>
                  </a:lnTo>
                  <a:lnTo>
                    <a:pt x="310" y="378"/>
                  </a:lnTo>
                  <a:lnTo>
                    <a:pt x="305" y="383"/>
                  </a:lnTo>
                  <a:lnTo>
                    <a:pt x="293" y="381"/>
                  </a:lnTo>
                  <a:lnTo>
                    <a:pt x="291" y="381"/>
                  </a:lnTo>
                  <a:lnTo>
                    <a:pt x="281" y="381"/>
                  </a:lnTo>
                  <a:lnTo>
                    <a:pt x="276" y="383"/>
                  </a:lnTo>
                  <a:lnTo>
                    <a:pt x="269" y="383"/>
                  </a:lnTo>
                  <a:lnTo>
                    <a:pt x="264" y="386"/>
                  </a:lnTo>
                  <a:lnTo>
                    <a:pt x="257" y="385"/>
                  </a:lnTo>
                  <a:lnTo>
                    <a:pt x="245" y="385"/>
                  </a:lnTo>
                  <a:lnTo>
                    <a:pt x="241" y="383"/>
                  </a:lnTo>
                  <a:lnTo>
                    <a:pt x="238" y="378"/>
                  </a:lnTo>
                  <a:lnTo>
                    <a:pt x="233" y="376"/>
                  </a:lnTo>
                  <a:lnTo>
                    <a:pt x="231" y="376"/>
                  </a:lnTo>
                  <a:lnTo>
                    <a:pt x="228" y="378"/>
                  </a:lnTo>
                  <a:lnTo>
                    <a:pt x="214" y="380"/>
                  </a:lnTo>
                  <a:lnTo>
                    <a:pt x="211" y="381"/>
                  </a:lnTo>
                  <a:lnTo>
                    <a:pt x="207" y="380"/>
                  </a:lnTo>
                  <a:lnTo>
                    <a:pt x="206" y="380"/>
                  </a:lnTo>
                  <a:lnTo>
                    <a:pt x="202" y="378"/>
                  </a:lnTo>
                  <a:lnTo>
                    <a:pt x="199" y="378"/>
                  </a:lnTo>
                  <a:lnTo>
                    <a:pt x="194" y="380"/>
                  </a:lnTo>
                  <a:lnTo>
                    <a:pt x="190" y="380"/>
                  </a:lnTo>
                  <a:lnTo>
                    <a:pt x="188" y="378"/>
                  </a:lnTo>
                  <a:lnTo>
                    <a:pt x="188" y="373"/>
                  </a:lnTo>
                  <a:lnTo>
                    <a:pt x="188" y="373"/>
                  </a:lnTo>
                  <a:lnTo>
                    <a:pt x="185" y="369"/>
                  </a:lnTo>
                  <a:lnTo>
                    <a:pt x="182" y="368"/>
                  </a:lnTo>
                  <a:lnTo>
                    <a:pt x="178" y="366"/>
                  </a:lnTo>
                  <a:lnTo>
                    <a:pt x="175" y="366"/>
                  </a:lnTo>
                  <a:lnTo>
                    <a:pt x="173" y="364"/>
                  </a:lnTo>
                  <a:lnTo>
                    <a:pt x="168" y="361"/>
                  </a:lnTo>
                  <a:lnTo>
                    <a:pt x="154" y="361"/>
                  </a:lnTo>
                  <a:lnTo>
                    <a:pt x="149" y="359"/>
                  </a:lnTo>
                  <a:lnTo>
                    <a:pt x="146" y="357"/>
                  </a:lnTo>
                  <a:lnTo>
                    <a:pt x="141" y="357"/>
                  </a:lnTo>
                  <a:lnTo>
                    <a:pt x="136" y="361"/>
                  </a:lnTo>
                  <a:lnTo>
                    <a:pt x="132" y="361"/>
                  </a:lnTo>
                  <a:lnTo>
                    <a:pt x="130" y="361"/>
                  </a:lnTo>
                  <a:lnTo>
                    <a:pt x="124" y="362"/>
                  </a:lnTo>
                  <a:lnTo>
                    <a:pt x="110" y="364"/>
                  </a:lnTo>
                  <a:lnTo>
                    <a:pt x="106" y="362"/>
                  </a:lnTo>
                  <a:lnTo>
                    <a:pt x="103" y="359"/>
                  </a:lnTo>
                  <a:lnTo>
                    <a:pt x="96" y="357"/>
                  </a:lnTo>
                  <a:lnTo>
                    <a:pt x="89" y="352"/>
                  </a:lnTo>
                  <a:lnTo>
                    <a:pt x="83" y="349"/>
                  </a:lnTo>
                  <a:lnTo>
                    <a:pt x="81" y="345"/>
                  </a:lnTo>
                  <a:lnTo>
                    <a:pt x="76" y="342"/>
                  </a:lnTo>
                  <a:lnTo>
                    <a:pt x="77" y="335"/>
                  </a:lnTo>
                  <a:lnTo>
                    <a:pt x="79" y="332"/>
                  </a:lnTo>
                  <a:lnTo>
                    <a:pt x="79" y="327"/>
                  </a:lnTo>
                  <a:lnTo>
                    <a:pt x="81" y="321"/>
                  </a:lnTo>
                  <a:lnTo>
                    <a:pt x="81" y="320"/>
                  </a:lnTo>
                  <a:lnTo>
                    <a:pt x="81" y="315"/>
                  </a:lnTo>
                  <a:lnTo>
                    <a:pt x="81" y="311"/>
                  </a:lnTo>
                  <a:lnTo>
                    <a:pt x="79" y="301"/>
                  </a:lnTo>
                  <a:lnTo>
                    <a:pt x="79" y="296"/>
                  </a:lnTo>
                  <a:lnTo>
                    <a:pt x="74" y="291"/>
                  </a:lnTo>
                  <a:lnTo>
                    <a:pt x="71" y="284"/>
                  </a:lnTo>
                  <a:lnTo>
                    <a:pt x="65" y="280"/>
                  </a:lnTo>
                  <a:lnTo>
                    <a:pt x="62" y="279"/>
                  </a:lnTo>
                  <a:lnTo>
                    <a:pt x="59" y="280"/>
                  </a:lnTo>
                  <a:lnTo>
                    <a:pt x="55" y="282"/>
                  </a:lnTo>
                  <a:lnTo>
                    <a:pt x="52" y="280"/>
                  </a:lnTo>
                  <a:lnTo>
                    <a:pt x="43" y="263"/>
                  </a:lnTo>
                  <a:lnTo>
                    <a:pt x="33" y="262"/>
                  </a:lnTo>
                  <a:lnTo>
                    <a:pt x="26" y="257"/>
                  </a:lnTo>
                  <a:lnTo>
                    <a:pt x="14" y="258"/>
                  </a:lnTo>
                  <a:lnTo>
                    <a:pt x="7" y="248"/>
                  </a:lnTo>
                  <a:lnTo>
                    <a:pt x="0" y="251"/>
                  </a:lnTo>
                  <a:lnTo>
                    <a:pt x="12" y="214"/>
                  </a:lnTo>
                  <a:lnTo>
                    <a:pt x="14" y="221"/>
                  </a:lnTo>
                  <a:lnTo>
                    <a:pt x="9" y="241"/>
                  </a:lnTo>
                  <a:lnTo>
                    <a:pt x="21" y="243"/>
                  </a:lnTo>
                  <a:lnTo>
                    <a:pt x="18" y="233"/>
                  </a:lnTo>
                  <a:lnTo>
                    <a:pt x="21" y="231"/>
                  </a:lnTo>
                  <a:lnTo>
                    <a:pt x="19" y="217"/>
                  </a:lnTo>
                  <a:lnTo>
                    <a:pt x="24" y="212"/>
                  </a:lnTo>
                  <a:lnTo>
                    <a:pt x="31" y="210"/>
                  </a:lnTo>
                  <a:lnTo>
                    <a:pt x="28" y="207"/>
                  </a:lnTo>
                  <a:lnTo>
                    <a:pt x="18" y="205"/>
                  </a:lnTo>
                  <a:lnTo>
                    <a:pt x="14" y="204"/>
                  </a:lnTo>
                  <a:lnTo>
                    <a:pt x="14" y="197"/>
                  </a:lnTo>
                  <a:lnTo>
                    <a:pt x="16" y="185"/>
                  </a:lnTo>
                  <a:lnTo>
                    <a:pt x="18" y="185"/>
                  </a:lnTo>
                  <a:lnTo>
                    <a:pt x="18" y="188"/>
                  </a:lnTo>
                  <a:lnTo>
                    <a:pt x="21" y="195"/>
                  </a:lnTo>
                  <a:lnTo>
                    <a:pt x="23" y="188"/>
                  </a:lnTo>
                  <a:lnTo>
                    <a:pt x="42" y="186"/>
                  </a:lnTo>
                  <a:lnTo>
                    <a:pt x="28" y="180"/>
                  </a:lnTo>
                  <a:lnTo>
                    <a:pt x="28" y="174"/>
                  </a:lnTo>
                  <a:lnTo>
                    <a:pt x="23" y="171"/>
                  </a:lnTo>
                  <a:lnTo>
                    <a:pt x="16" y="181"/>
                  </a:lnTo>
                  <a:lnTo>
                    <a:pt x="21" y="157"/>
                  </a:lnTo>
                  <a:lnTo>
                    <a:pt x="21" y="145"/>
                  </a:lnTo>
                  <a:lnTo>
                    <a:pt x="18" y="135"/>
                  </a:lnTo>
                  <a:lnTo>
                    <a:pt x="21" y="116"/>
                  </a:lnTo>
                  <a:lnTo>
                    <a:pt x="23" y="104"/>
                  </a:lnTo>
                  <a:lnTo>
                    <a:pt x="19" y="86"/>
                  </a:lnTo>
                  <a:lnTo>
                    <a:pt x="14" y="75"/>
                  </a:lnTo>
                  <a:lnTo>
                    <a:pt x="14" y="45"/>
                  </a:lnTo>
                  <a:lnTo>
                    <a:pt x="18" y="38"/>
                  </a:lnTo>
                  <a:lnTo>
                    <a:pt x="23" y="22"/>
                  </a:lnTo>
                  <a:lnTo>
                    <a:pt x="31" y="28"/>
                  </a:lnTo>
                  <a:lnTo>
                    <a:pt x="65" y="60"/>
                  </a:lnTo>
                  <a:lnTo>
                    <a:pt x="105" y="77"/>
                  </a:lnTo>
                  <a:lnTo>
                    <a:pt x="125" y="79"/>
                  </a:lnTo>
                  <a:lnTo>
                    <a:pt x="137" y="89"/>
                  </a:lnTo>
                  <a:lnTo>
                    <a:pt x="137" y="91"/>
                  </a:lnTo>
                  <a:lnTo>
                    <a:pt x="144" y="86"/>
                  </a:lnTo>
                  <a:lnTo>
                    <a:pt x="149" y="87"/>
                  </a:lnTo>
                  <a:lnTo>
                    <a:pt x="146" y="92"/>
                  </a:lnTo>
                  <a:lnTo>
                    <a:pt x="151" y="111"/>
                  </a:lnTo>
                  <a:lnTo>
                    <a:pt x="149" y="118"/>
                  </a:lnTo>
                  <a:lnTo>
                    <a:pt x="141" y="121"/>
                  </a:lnTo>
                  <a:lnTo>
                    <a:pt x="137" y="121"/>
                  </a:lnTo>
                  <a:lnTo>
                    <a:pt x="139" y="115"/>
                  </a:lnTo>
                  <a:lnTo>
                    <a:pt x="134" y="116"/>
                  </a:lnTo>
                  <a:lnTo>
                    <a:pt x="127" y="132"/>
                  </a:lnTo>
                  <a:lnTo>
                    <a:pt x="118" y="137"/>
                  </a:lnTo>
                  <a:lnTo>
                    <a:pt x="105" y="151"/>
                  </a:lnTo>
                  <a:lnTo>
                    <a:pt x="100" y="161"/>
                  </a:lnTo>
                  <a:lnTo>
                    <a:pt x="110" y="163"/>
                  </a:lnTo>
                  <a:lnTo>
                    <a:pt x="124" y="157"/>
                  </a:lnTo>
                  <a:lnTo>
                    <a:pt x="108" y="163"/>
                  </a:lnTo>
                  <a:lnTo>
                    <a:pt x="103" y="159"/>
                  </a:lnTo>
                  <a:lnTo>
                    <a:pt x="113" y="145"/>
                  </a:lnTo>
                  <a:lnTo>
                    <a:pt x="124" y="139"/>
                  </a:lnTo>
                  <a:lnTo>
                    <a:pt x="137" y="137"/>
                  </a:lnTo>
                  <a:lnTo>
                    <a:pt x="141" y="127"/>
                  </a:lnTo>
                  <a:lnTo>
                    <a:pt x="153" y="120"/>
                  </a:lnTo>
                  <a:lnTo>
                    <a:pt x="154" y="111"/>
                  </a:lnTo>
                  <a:lnTo>
                    <a:pt x="159" y="115"/>
                  </a:lnTo>
                  <a:lnTo>
                    <a:pt x="159" y="132"/>
                  </a:lnTo>
                  <a:lnTo>
                    <a:pt x="147" y="135"/>
                  </a:lnTo>
                  <a:lnTo>
                    <a:pt x="146" y="149"/>
                  </a:lnTo>
                  <a:lnTo>
                    <a:pt x="147" y="149"/>
                  </a:lnTo>
                  <a:lnTo>
                    <a:pt x="147" y="154"/>
                  </a:lnTo>
                  <a:lnTo>
                    <a:pt x="149" y="157"/>
                  </a:lnTo>
                  <a:lnTo>
                    <a:pt x="142" y="168"/>
                  </a:lnTo>
                  <a:lnTo>
                    <a:pt x="142" y="169"/>
                  </a:lnTo>
                  <a:lnTo>
                    <a:pt x="139" y="173"/>
                  </a:lnTo>
                  <a:lnTo>
                    <a:pt x="139" y="180"/>
                  </a:lnTo>
                  <a:lnTo>
                    <a:pt x="137" y="181"/>
                  </a:lnTo>
                  <a:lnTo>
                    <a:pt x="136" y="176"/>
                  </a:lnTo>
                  <a:lnTo>
                    <a:pt x="136" y="180"/>
                  </a:lnTo>
                  <a:lnTo>
                    <a:pt x="129" y="174"/>
                  </a:lnTo>
                  <a:lnTo>
                    <a:pt x="137" y="166"/>
                  </a:lnTo>
                  <a:lnTo>
                    <a:pt x="137" y="166"/>
                  </a:lnTo>
                  <a:lnTo>
                    <a:pt x="127" y="169"/>
                  </a:lnTo>
                  <a:lnTo>
                    <a:pt x="124" y="176"/>
                  </a:lnTo>
                  <a:lnTo>
                    <a:pt x="125" y="181"/>
                  </a:lnTo>
                  <a:lnTo>
                    <a:pt x="122" y="186"/>
                  </a:lnTo>
                  <a:lnTo>
                    <a:pt x="118" y="178"/>
                  </a:lnTo>
                  <a:lnTo>
                    <a:pt x="125" y="169"/>
                  </a:lnTo>
                  <a:lnTo>
                    <a:pt x="124" y="166"/>
                  </a:lnTo>
                  <a:lnTo>
                    <a:pt x="117" y="171"/>
                  </a:lnTo>
                  <a:lnTo>
                    <a:pt x="98" y="174"/>
                  </a:lnTo>
                  <a:lnTo>
                    <a:pt x="96" y="188"/>
                  </a:lnTo>
                  <a:lnTo>
                    <a:pt x="100" y="188"/>
                  </a:lnTo>
                  <a:lnTo>
                    <a:pt x="106" y="195"/>
                  </a:lnTo>
                  <a:lnTo>
                    <a:pt x="118" y="190"/>
                  </a:lnTo>
                  <a:lnTo>
                    <a:pt x="122" y="197"/>
                  </a:lnTo>
                  <a:lnTo>
                    <a:pt x="124" y="195"/>
                  </a:lnTo>
                  <a:lnTo>
                    <a:pt x="134" y="188"/>
                  </a:lnTo>
                  <a:lnTo>
                    <a:pt x="141" y="180"/>
                  </a:lnTo>
                  <a:lnTo>
                    <a:pt x="141" y="176"/>
                  </a:lnTo>
                  <a:lnTo>
                    <a:pt x="147" y="185"/>
                  </a:lnTo>
                  <a:lnTo>
                    <a:pt x="151" y="183"/>
                  </a:lnTo>
                  <a:lnTo>
                    <a:pt x="147" y="180"/>
                  </a:lnTo>
                  <a:lnTo>
                    <a:pt x="149" y="178"/>
                  </a:lnTo>
                  <a:lnTo>
                    <a:pt x="158" y="178"/>
                  </a:lnTo>
                  <a:lnTo>
                    <a:pt x="159" y="173"/>
                  </a:lnTo>
                  <a:lnTo>
                    <a:pt x="158" y="159"/>
                  </a:lnTo>
                  <a:lnTo>
                    <a:pt x="161" y="151"/>
                  </a:lnTo>
                  <a:lnTo>
                    <a:pt x="159" y="142"/>
                  </a:lnTo>
                  <a:lnTo>
                    <a:pt x="165" y="132"/>
                  </a:lnTo>
                  <a:lnTo>
                    <a:pt x="177" y="116"/>
                  </a:lnTo>
                  <a:lnTo>
                    <a:pt x="182" y="115"/>
                  </a:lnTo>
                  <a:lnTo>
                    <a:pt x="183" y="111"/>
                  </a:lnTo>
                  <a:lnTo>
                    <a:pt x="177" y="96"/>
                  </a:lnTo>
                  <a:lnTo>
                    <a:pt x="178" y="86"/>
                  </a:lnTo>
                  <a:close/>
                  <a:moveTo>
                    <a:pt x="144" y="51"/>
                  </a:moveTo>
                  <a:lnTo>
                    <a:pt x="137" y="46"/>
                  </a:lnTo>
                  <a:lnTo>
                    <a:pt x="134" y="39"/>
                  </a:lnTo>
                  <a:lnTo>
                    <a:pt x="134" y="36"/>
                  </a:lnTo>
                  <a:lnTo>
                    <a:pt x="137" y="31"/>
                  </a:lnTo>
                  <a:lnTo>
                    <a:pt x="141" y="33"/>
                  </a:lnTo>
                  <a:lnTo>
                    <a:pt x="146" y="39"/>
                  </a:lnTo>
                  <a:lnTo>
                    <a:pt x="144" y="43"/>
                  </a:lnTo>
                  <a:lnTo>
                    <a:pt x="147" y="43"/>
                  </a:lnTo>
                  <a:lnTo>
                    <a:pt x="142" y="45"/>
                  </a:lnTo>
                  <a:lnTo>
                    <a:pt x="142" y="46"/>
                  </a:lnTo>
                  <a:lnTo>
                    <a:pt x="144" y="51"/>
                  </a:lnTo>
                  <a:close/>
                  <a:moveTo>
                    <a:pt x="156" y="74"/>
                  </a:moveTo>
                  <a:lnTo>
                    <a:pt x="165" y="63"/>
                  </a:lnTo>
                  <a:lnTo>
                    <a:pt x="168" y="63"/>
                  </a:lnTo>
                  <a:lnTo>
                    <a:pt x="171" y="74"/>
                  </a:lnTo>
                  <a:lnTo>
                    <a:pt x="170" y="77"/>
                  </a:lnTo>
                  <a:lnTo>
                    <a:pt x="165" y="74"/>
                  </a:lnTo>
                  <a:lnTo>
                    <a:pt x="154" y="79"/>
                  </a:lnTo>
                  <a:lnTo>
                    <a:pt x="163" y="84"/>
                  </a:lnTo>
                  <a:lnTo>
                    <a:pt x="163" y="98"/>
                  </a:lnTo>
                  <a:lnTo>
                    <a:pt x="166" y="98"/>
                  </a:lnTo>
                  <a:lnTo>
                    <a:pt x="173" y="106"/>
                  </a:lnTo>
                  <a:lnTo>
                    <a:pt x="173" y="113"/>
                  </a:lnTo>
                  <a:lnTo>
                    <a:pt x="170" y="118"/>
                  </a:lnTo>
                  <a:lnTo>
                    <a:pt x="166" y="116"/>
                  </a:lnTo>
                  <a:lnTo>
                    <a:pt x="166" y="108"/>
                  </a:lnTo>
                  <a:lnTo>
                    <a:pt x="159" y="110"/>
                  </a:lnTo>
                  <a:lnTo>
                    <a:pt x="158" y="101"/>
                  </a:lnTo>
                  <a:lnTo>
                    <a:pt x="156" y="84"/>
                  </a:lnTo>
                  <a:lnTo>
                    <a:pt x="153" y="79"/>
                  </a:lnTo>
                  <a:lnTo>
                    <a:pt x="156" y="74"/>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7"/>
            <p:cNvSpPr>
              <a:spLocks/>
            </p:cNvSpPr>
            <p:nvPr/>
          </p:nvSpPr>
          <p:spPr bwMode="gray">
            <a:xfrm>
              <a:off x="2759075" y="1550988"/>
              <a:ext cx="1381125" cy="876300"/>
            </a:xfrm>
            <a:custGeom>
              <a:avLst/>
              <a:gdLst/>
              <a:ahLst/>
              <a:cxnLst>
                <a:cxn ang="0">
                  <a:pos x="269" y="520"/>
                </a:cxn>
                <a:cxn ang="0">
                  <a:pos x="269" y="530"/>
                </a:cxn>
                <a:cxn ang="0">
                  <a:pos x="257" y="528"/>
                </a:cxn>
                <a:cxn ang="0">
                  <a:pos x="241" y="530"/>
                </a:cxn>
                <a:cxn ang="0">
                  <a:pos x="224" y="525"/>
                </a:cxn>
                <a:cxn ang="0">
                  <a:pos x="211" y="522"/>
                </a:cxn>
                <a:cxn ang="0">
                  <a:pos x="200" y="525"/>
                </a:cxn>
                <a:cxn ang="0">
                  <a:pos x="185" y="523"/>
                </a:cxn>
                <a:cxn ang="0">
                  <a:pos x="166" y="523"/>
                </a:cxn>
                <a:cxn ang="0">
                  <a:pos x="159" y="530"/>
                </a:cxn>
                <a:cxn ang="0">
                  <a:pos x="151" y="520"/>
                </a:cxn>
                <a:cxn ang="0">
                  <a:pos x="147" y="506"/>
                </a:cxn>
                <a:cxn ang="0">
                  <a:pos x="146" y="489"/>
                </a:cxn>
                <a:cxn ang="0">
                  <a:pos x="132" y="481"/>
                </a:cxn>
                <a:cxn ang="0">
                  <a:pos x="124" y="462"/>
                </a:cxn>
                <a:cxn ang="0">
                  <a:pos x="129" y="452"/>
                </a:cxn>
                <a:cxn ang="0">
                  <a:pos x="122" y="443"/>
                </a:cxn>
                <a:cxn ang="0">
                  <a:pos x="117" y="431"/>
                </a:cxn>
                <a:cxn ang="0">
                  <a:pos x="112" y="409"/>
                </a:cxn>
                <a:cxn ang="0">
                  <a:pos x="110" y="397"/>
                </a:cxn>
                <a:cxn ang="0">
                  <a:pos x="106" y="383"/>
                </a:cxn>
                <a:cxn ang="0">
                  <a:pos x="100" y="376"/>
                </a:cxn>
                <a:cxn ang="0">
                  <a:pos x="93" y="385"/>
                </a:cxn>
                <a:cxn ang="0">
                  <a:pos x="79" y="388"/>
                </a:cxn>
                <a:cxn ang="0">
                  <a:pos x="69" y="392"/>
                </a:cxn>
                <a:cxn ang="0">
                  <a:pos x="59" y="381"/>
                </a:cxn>
                <a:cxn ang="0">
                  <a:pos x="62" y="369"/>
                </a:cxn>
                <a:cxn ang="0">
                  <a:pos x="65" y="356"/>
                </a:cxn>
                <a:cxn ang="0">
                  <a:pos x="76" y="351"/>
                </a:cxn>
                <a:cxn ang="0">
                  <a:pos x="71" y="337"/>
                </a:cxn>
                <a:cxn ang="0">
                  <a:pos x="74" y="325"/>
                </a:cxn>
                <a:cxn ang="0">
                  <a:pos x="77" y="320"/>
                </a:cxn>
                <a:cxn ang="0">
                  <a:pos x="84" y="296"/>
                </a:cxn>
                <a:cxn ang="0">
                  <a:pos x="91" y="284"/>
                </a:cxn>
                <a:cxn ang="0">
                  <a:pos x="88" y="269"/>
                </a:cxn>
                <a:cxn ang="0">
                  <a:pos x="74" y="264"/>
                </a:cxn>
                <a:cxn ang="0">
                  <a:pos x="64" y="258"/>
                </a:cxn>
                <a:cxn ang="0">
                  <a:pos x="57" y="246"/>
                </a:cxn>
                <a:cxn ang="0">
                  <a:pos x="53" y="228"/>
                </a:cxn>
                <a:cxn ang="0">
                  <a:pos x="45" y="212"/>
                </a:cxn>
                <a:cxn ang="0">
                  <a:pos x="35" y="192"/>
                </a:cxn>
                <a:cxn ang="0">
                  <a:pos x="21" y="182"/>
                </a:cxn>
                <a:cxn ang="0">
                  <a:pos x="9" y="168"/>
                </a:cxn>
                <a:cxn ang="0">
                  <a:pos x="16" y="163"/>
                </a:cxn>
                <a:cxn ang="0">
                  <a:pos x="16" y="146"/>
                </a:cxn>
                <a:cxn ang="0">
                  <a:pos x="11" y="127"/>
                </a:cxn>
                <a:cxn ang="0">
                  <a:pos x="2" y="108"/>
                </a:cxn>
                <a:cxn ang="0">
                  <a:pos x="115" y="19"/>
                </a:cxn>
                <a:cxn ang="0">
                  <a:pos x="484" y="82"/>
                </a:cxn>
                <a:cxn ang="0">
                  <a:pos x="870" y="127"/>
                </a:cxn>
                <a:cxn ang="0">
                  <a:pos x="855" y="303"/>
                </a:cxn>
                <a:cxn ang="0">
                  <a:pos x="843" y="457"/>
                </a:cxn>
                <a:cxn ang="0">
                  <a:pos x="756" y="546"/>
                </a:cxn>
                <a:cxn ang="0">
                  <a:pos x="489" y="515"/>
                </a:cxn>
                <a:cxn ang="0">
                  <a:pos x="306" y="487"/>
                </a:cxn>
                <a:cxn ang="0">
                  <a:pos x="293" y="537"/>
                </a:cxn>
                <a:cxn ang="0">
                  <a:pos x="288" y="525"/>
                </a:cxn>
                <a:cxn ang="0">
                  <a:pos x="282" y="515"/>
                </a:cxn>
                <a:cxn ang="0">
                  <a:pos x="276" y="515"/>
                </a:cxn>
              </a:cxnLst>
              <a:rect l="0" t="0" r="r" b="b"/>
              <a:pathLst>
                <a:path w="870" h="552">
                  <a:moveTo>
                    <a:pt x="271" y="513"/>
                  </a:moveTo>
                  <a:lnTo>
                    <a:pt x="269" y="515"/>
                  </a:lnTo>
                  <a:lnTo>
                    <a:pt x="271" y="516"/>
                  </a:lnTo>
                  <a:lnTo>
                    <a:pt x="271" y="520"/>
                  </a:lnTo>
                  <a:lnTo>
                    <a:pt x="269" y="520"/>
                  </a:lnTo>
                  <a:lnTo>
                    <a:pt x="267" y="520"/>
                  </a:lnTo>
                  <a:lnTo>
                    <a:pt x="267" y="523"/>
                  </a:lnTo>
                  <a:lnTo>
                    <a:pt x="265" y="525"/>
                  </a:lnTo>
                  <a:lnTo>
                    <a:pt x="265" y="530"/>
                  </a:lnTo>
                  <a:lnTo>
                    <a:pt x="269" y="530"/>
                  </a:lnTo>
                  <a:lnTo>
                    <a:pt x="269" y="532"/>
                  </a:lnTo>
                  <a:lnTo>
                    <a:pt x="267" y="532"/>
                  </a:lnTo>
                  <a:lnTo>
                    <a:pt x="265" y="532"/>
                  </a:lnTo>
                  <a:lnTo>
                    <a:pt x="260" y="528"/>
                  </a:lnTo>
                  <a:lnTo>
                    <a:pt x="257" y="528"/>
                  </a:lnTo>
                  <a:lnTo>
                    <a:pt x="252" y="527"/>
                  </a:lnTo>
                  <a:lnTo>
                    <a:pt x="248" y="528"/>
                  </a:lnTo>
                  <a:lnTo>
                    <a:pt x="245" y="530"/>
                  </a:lnTo>
                  <a:lnTo>
                    <a:pt x="243" y="528"/>
                  </a:lnTo>
                  <a:lnTo>
                    <a:pt x="241" y="530"/>
                  </a:lnTo>
                  <a:lnTo>
                    <a:pt x="238" y="525"/>
                  </a:lnTo>
                  <a:lnTo>
                    <a:pt x="233" y="523"/>
                  </a:lnTo>
                  <a:lnTo>
                    <a:pt x="229" y="525"/>
                  </a:lnTo>
                  <a:lnTo>
                    <a:pt x="226" y="525"/>
                  </a:lnTo>
                  <a:lnTo>
                    <a:pt x="224" y="525"/>
                  </a:lnTo>
                  <a:lnTo>
                    <a:pt x="223" y="525"/>
                  </a:lnTo>
                  <a:lnTo>
                    <a:pt x="219" y="525"/>
                  </a:lnTo>
                  <a:lnTo>
                    <a:pt x="218" y="523"/>
                  </a:lnTo>
                  <a:lnTo>
                    <a:pt x="212" y="523"/>
                  </a:lnTo>
                  <a:lnTo>
                    <a:pt x="211" y="522"/>
                  </a:lnTo>
                  <a:lnTo>
                    <a:pt x="211" y="520"/>
                  </a:lnTo>
                  <a:lnTo>
                    <a:pt x="209" y="518"/>
                  </a:lnTo>
                  <a:lnTo>
                    <a:pt x="206" y="520"/>
                  </a:lnTo>
                  <a:lnTo>
                    <a:pt x="202" y="522"/>
                  </a:lnTo>
                  <a:lnTo>
                    <a:pt x="200" y="525"/>
                  </a:lnTo>
                  <a:lnTo>
                    <a:pt x="199" y="528"/>
                  </a:lnTo>
                  <a:lnTo>
                    <a:pt x="194" y="528"/>
                  </a:lnTo>
                  <a:lnTo>
                    <a:pt x="192" y="525"/>
                  </a:lnTo>
                  <a:lnTo>
                    <a:pt x="188" y="527"/>
                  </a:lnTo>
                  <a:lnTo>
                    <a:pt x="185" y="523"/>
                  </a:lnTo>
                  <a:lnTo>
                    <a:pt x="177" y="522"/>
                  </a:lnTo>
                  <a:lnTo>
                    <a:pt x="173" y="520"/>
                  </a:lnTo>
                  <a:lnTo>
                    <a:pt x="171" y="520"/>
                  </a:lnTo>
                  <a:lnTo>
                    <a:pt x="168" y="522"/>
                  </a:lnTo>
                  <a:lnTo>
                    <a:pt x="166" y="523"/>
                  </a:lnTo>
                  <a:lnTo>
                    <a:pt x="163" y="527"/>
                  </a:lnTo>
                  <a:lnTo>
                    <a:pt x="163" y="528"/>
                  </a:lnTo>
                  <a:lnTo>
                    <a:pt x="163" y="532"/>
                  </a:lnTo>
                  <a:lnTo>
                    <a:pt x="161" y="534"/>
                  </a:lnTo>
                  <a:lnTo>
                    <a:pt x="159" y="530"/>
                  </a:lnTo>
                  <a:lnTo>
                    <a:pt x="158" y="528"/>
                  </a:lnTo>
                  <a:lnTo>
                    <a:pt x="154" y="527"/>
                  </a:lnTo>
                  <a:lnTo>
                    <a:pt x="151" y="522"/>
                  </a:lnTo>
                  <a:lnTo>
                    <a:pt x="149" y="522"/>
                  </a:lnTo>
                  <a:lnTo>
                    <a:pt x="151" y="520"/>
                  </a:lnTo>
                  <a:lnTo>
                    <a:pt x="149" y="516"/>
                  </a:lnTo>
                  <a:lnTo>
                    <a:pt x="151" y="515"/>
                  </a:lnTo>
                  <a:lnTo>
                    <a:pt x="149" y="511"/>
                  </a:lnTo>
                  <a:lnTo>
                    <a:pt x="149" y="510"/>
                  </a:lnTo>
                  <a:lnTo>
                    <a:pt x="147" y="506"/>
                  </a:lnTo>
                  <a:lnTo>
                    <a:pt x="149" y="501"/>
                  </a:lnTo>
                  <a:lnTo>
                    <a:pt x="149" y="496"/>
                  </a:lnTo>
                  <a:lnTo>
                    <a:pt x="147" y="493"/>
                  </a:lnTo>
                  <a:lnTo>
                    <a:pt x="147" y="491"/>
                  </a:lnTo>
                  <a:lnTo>
                    <a:pt x="146" y="489"/>
                  </a:lnTo>
                  <a:lnTo>
                    <a:pt x="146" y="486"/>
                  </a:lnTo>
                  <a:lnTo>
                    <a:pt x="139" y="479"/>
                  </a:lnTo>
                  <a:lnTo>
                    <a:pt x="139" y="479"/>
                  </a:lnTo>
                  <a:lnTo>
                    <a:pt x="134" y="481"/>
                  </a:lnTo>
                  <a:lnTo>
                    <a:pt x="132" y="481"/>
                  </a:lnTo>
                  <a:lnTo>
                    <a:pt x="130" y="477"/>
                  </a:lnTo>
                  <a:lnTo>
                    <a:pt x="127" y="474"/>
                  </a:lnTo>
                  <a:lnTo>
                    <a:pt x="125" y="472"/>
                  </a:lnTo>
                  <a:lnTo>
                    <a:pt x="122" y="463"/>
                  </a:lnTo>
                  <a:lnTo>
                    <a:pt x="124" y="462"/>
                  </a:lnTo>
                  <a:lnTo>
                    <a:pt x="125" y="462"/>
                  </a:lnTo>
                  <a:lnTo>
                    <a:pt x="127" y="462"/>
                  </a:lnTo>
                  <a:lnTo>
                    <a:pt x="129" y="457"/>
                  </a:lnTo>
                  <a:lnTo>
                    <a:pt x="127" y="453"/>
                  </a:lnTo>
                  <a:lnTo>
                    <a:pt x="129" y="452"/>
                  </a:lnTo>
                  <a:lnTo>
                    <a:pt x="125" y="450"/>
                  </a:lnTo>
                  <a:lnTo>
                    <a:pt x="125" y="448"/>
                  </a:lnTo>
                  <a:lnTo>
                    <a:pt x="124" y="446"/>
                  </a:lnTo>
                  <a:lnTo>
                    <a:pt x="125" y="445"/>
                  </a:lnTo>
                  <a:lnTo>
                    <a:pt x="122" y="443"/>
                  </a:lnTo>
                  <a:lnTo>
                    <a:pt x="120" y="443"/>
                  </a:lnTo>
                  <a:lnTo>
                    <a:pt x="122" y="441"/>
                  </a:lnTo>
                  <a:lnTo>
                    <a:pt x="120" y="438"/>
                  </a:lnTo>
                  <a:lnTo>
                    <a:pt x="120" y="434"/>
                  </a:lnTo>
                  <a:lnTo>
                    <a:pt x="117" y="431"/>
                  </a:lnTo>
                  <a:lnTo>
                    <a:pt x="115" y="426"/>
                  </a:lnTo>
                  <a:lnTo>
                    <a:pt x="115" y="424"/>
                  </a:lnTo>
                  <a:lnTo>
                    <a:pt x="112" y="419"/>
                  </a:lnTo>
                  <a:lnTo>
                    <a:pt x="113" y="412"/>
                  </a:lnTo>
                  <a:lnTo>
                    <a:pt x="112" y="409"/>
                  </a:lnTo>
                  <a:lnTo>
                    <a:pt x="112" y="405"/>
                  </a:lnTo>
                  <a:lnTo>
                    <a:pt x="113" y="402"/>
                  </a:lnTo>
                  <a:lnTo>
                    <a:pt x="113" y="399"/>
                  </a:lnTo>
                  <a:lnTo>
                    <a:pt x="113" y="397"/>
                  </a:lnTo>
                  <a:lnTo>
                    <a:pt x="110" y="397"/>
                  </a:lnTo>
                  <a:lnTo>
                    <a:pt x="113" y="390"/>
                  </a:lnTo>
                  <a:lnTo>
                    <a:pt x="112" y="388"/>
                  </a:lnTo>
                  <a:lnTo>
                    <a:pt x="110" y="387"/>
                  </a:lnTo>
                  <a:lnTo>
                    <a:pt x="106" y="385"/>
                  </a:lnTo>
                  <a:lnTo>
                    <a:pt x="106" y="383"/>
                  </a:lnTo>
                  <a:lnTo>
                    <a:pt x="105" y="381"/>
                  </a:lnTo>
                  <a:lnTo>
                    <a:pt x="105" y="380"/>
                  </a:lnTo>
                  <a:lnTo>
                    <a:pt x="103" y="378"/>
                  </a:lnTo>
                  <a:lnTo>
                    <a:pt x="103" y="376"/>
                  </a:lnTo>
                  <a:lnTo>
                    <a:pt x="100" y="376"/>
                  </a:lnTo>
                  <a:lnTo>
                    <a:pt x="98" y="378"/>
                  </a:lnTo>
                  <a:lnTo>
                    <a:pt x="98" y="380"/>
                  </a:lnTo>
                  <a:lnTo>
                    <a:pt x="98" y="381"/>
                  </a:lnTo>
                  <a:lnTo>
                    <a:pt x="94" y="381"/>
                  </a:lnTo>
                  <a:lnTo>
                    <a:pt x="93" y="385"/>
                  </a:lnTo>
                  <a:lnTo>
                    <a:pt x="89" y="387"/>
                  </a:lnTo>
                  <a:lnTo>
                    <a:pt x="88" y="388"/>
                  </a:lnTo>
                  <a:lnTo>
                    <a:pt x="84" y="388"/>
                  </a:lnTo>
                  <a:lnTo>
                    <a:pt x="83" y="390"/>
                  </a:lnTo>
                  <a:lnTo>
                    <a:pt x="79" y="388"/>
                  </a:lnTo>
                  <a:lnTo>
                    <a:pt x="77" y="392"/>
                  </a:lnTo>
                  <a:lnTo>
                    <a:pt x="77" y="393"/>
                  </a:lnTo>
                  <a:lnTo>
                    <a:pt x="72" y="395"/>
                  </a:lnTo>
                  <a:lnTo>
                    <a:pt x="71" y="395"/>
                  </a:lnTo>
                  <a:lnTo>
                    <a:pt x="69" y="392"/>
                  </a:lnTo>
                  <a:lnTo>
                    <a:pt x="65" y="390"/>
                  </a:lnTo>
                  <a:lnTo>
                    <a:pt x="65" y="387"/>
                  </a:lnTo>
                  <a:lnTo>
                    <a:pt x="64" y="385"/>
                  </a:lnTo>
                  <a:lnTo>
                    <a:pt x="60" y="383"/>
                  </a:lnTo>
                  <a:lnTo>
                    <a:pt x="59" y="381"/>
                  </a:lnTo>
                  <a:lnTo>
                    <a:pt x="55" y="383"/>
                  </a:lnTo>
                  <a:lnTo>
                    <a:pt x="59" y="378"/>
                  </a:lnTo>
                  <a:lnTo>
                    <a:pt x="57" y="375"/>
                  </a:lnTo>
                  <a:lnTo>
                    <a:pt x="62" y="373"/>
                  </a:lnTo>
                  <a:lnTo>
                    <a:pt x="62" y="369"/>
                  </a:lnTo>
                  <a:lnTo>
                    <a:pt x="64" y="368"/>
                  </a:lnTo>
                  <a:lnTo>
                    <a:pt x="62" y="364"/>
                  </a:lnTo>
                  <a:lnTo>
                    <a:pt x="62" y="363"/>
                  </a:lnTo>
                  <a:lnTo>
                    <a:pt x="60" y="361"/>
                  </a:lnTo>
                  <a:lnTo>
                    <a:pt x="65" y="356"/>
                  </a:lnTo>
                  <a:lnTo>
                    <a:pt x="67" y="352"/>
                  </a:lnTo>
                  <a:lnTo>
                    <a:pt x="69" y="354"/>
                  </a:lnTo>
                  <a:lnTo>
                    <a:pt x="71" y="352"/>
                  </a:lnTo>
                  <a:lnTo>
                    <a:pt x="74" y="354"/>
                  </a:lnTo>
                  <a:lnTo>
                    <a:pt x="76" y="351"/>
                  </a:lnTo>
                  <a:lnTo>
                    <a:pt x="74" y="347"/>
                  </a:lnTo>
                  <a:lnTo>
                    <a:pt x="74" y="346"/>
                  </a:lnTo>
                  <a:lnTo>
                    <a:pt x="76" y="342"/>
                  </a:lnTo>
                  <a:lnTo>
                    <a:pt x="76" y="340"/>
                  </a:lnTo>
                  <a:lnTo>
                    <a:pt x="71" y="337"/>
                  </a:lnTo>
                  <a:lnTo>
                    <a:pt x="72" y="335"/>
                  </a:lnTo>
                  <a:lnTo>
                    <a:pt x="71" y="334"/>
                  </a:lnTo>
                  <a:lnTo>
                    <a:pt x="74" y="332"/>
                  </a:lnTo>
                  <a:lnTo>
                    <a:pt x="74" y="328"/>
                  </a:lnTo>
                  <a:lnTo>
                    <a:pt x="74" y="325"/>
                  </a:lnTo>
                  <a:lnTo>
                    <a:pt x="72" y="323"/>
                  </a:lnTo>
                  <a:lnTo>
                    <a:pt x="71" y="322"/>
                  </a:lnTo>
                  <a:lnTo>
                    <a:pt x="72" y="320"/>
                  </a:lnTo>
                  <a:lnTo>
                    <a:pt x="76" y="320"/>
                  </a:lnTo>
                  <a:lnTo>
                    <a:pt x="77" y="320"/>
                  </a:lnTo>
                  <a:lnTo>
                    <a:pt x="79" y="313"/>
                  </a:lnTo>
                  <a:lnTo>
                    <a:pt x="77" y="311"/>
                  </a:lnTo>
                  <a:lnTo>
                    <a:pt x="77" y="310"/>
                  </a:lnTo>
                  <a:lnTo>
                    <a:pt x="81" y="308"/>
                  </a:lnTo>
                  <a:lnTo>
                    <a:pt x="84" y="296"/>
                  </a:lnTo>
                  <a:lnTo>
                    <a:pt x="86" y="296"/>
                  </a:lnTo>
                  <a:lnTo>
                    <a:pt x="88" y="293"/>
                  </a:lnTo>
                  <a:lnTo>
                    <a:pt x="86" y="286"/>
                  </a:lnTo>
                  <a:lnTo>
                    <a:pt x="91" y="286"/>
                  </a:lnTo>
                  <a:lnTo>
                    <a:pt x="91" y="284"/>
                  </a:lnTo>
                  <a:lnTo>
                    <a:pt x="93" y="277"/>
                  </a:lnTo>
                  <a:lnTo>
                    <a:pt x="96" y="274"/>
                  </a:lnTo>
                  <a:lnTo>
                    <a:pt x="96" y="270"/>
                  </a:lnTo>
                  <a:lnTo>
                    <a:pt x="93" y="269"/>
                  </a:lnTo>
                  <a:lnTo>
                    <a:pt x="88" y="269"/>
                  </a:lnTo>
                  <a:lnTo>
                    <a:pt x="84" y="270"/>
                  </a:lnTo>
                  <a:lnTo>
                    <a:pt x="81" y="269"/>
                  </a:lnTo>
                  <a:lnTo>
                    <a:pt x="74" y="269"/>
                  </a:lnTo>
                  <a:lnTo>
                    <a:pt x="72" y="265"/>
                  </a:lnTo>
                  <a:lnTo>
                    <a:pt x="74" y="264"/>
                  </a:lnTo>
                  <a:lnTo>
                    <a:pt x="76" y="262"/>
                  </a:lnTo>
                  <a:lnTo>
                    <a:pt x="72" y="257"/>
                  </a:lnTo>
                  <a:lnTo>
                    <a:pt x="71" y="257"/>
                  </a:lnTo>
                  <a:lnTo>
                    <a:pt x="65" y="260"/>
                  </a:lnTo>
                  <a:lnTo>
                    <a:pt x="64" y="258"/>
                  </a:lnTo>
                  <a:lnTo>
                    <a:pt x="65" y="253"/>
                  </a:lnTo>
                  <a:lnTo>
                    <a:pt x="64" y="252"/>
                  </a:lnTo>
                  <a:lnTo>
                    <a:pt x="62" y="250"/>
                  </a:lnTo>
                  <a:lnTo>
                    <a:pt x="60" y="248"/>
                  </a:lnTo>
                  <a:lnTo>
                    <a:pt x="57" y="246"/>
                  </a:lnTo>
                  <a:lnTo>
                    <a:pt x="55" y="240"/>
                  </a:lnTo>
                  <a:lnTo>
                    <a:pt x="57" y="236"/>
                  </a:lnTo>
                  <a:lnTo>
                    <a:pt x="59" y="234"/>
                  </a:lnTo>
                  <a:lnTo>
                    <a:pt x="55" y="233"/>
                  </a:lnTo>
                  <a:lnTo>
                    <a:pt x="53" y="228"/>
                  </a:lnTo>
                  <a:lnTo>
                    <a:pt x="52" y="228"/>
                  </a:lnTo>
                  <a:lnTo>
                    <a:pt x="50" y="226"/>
                  </a:lnTo>
                  <a:lnTo>
                    <a:pt x="48" y="221"/>
                  </a:lnTo>
                  <a:lnTo>
                    <a:pt x="47" y="216"/>
                  </a:lnTo>
                  <a:lnTo>
                    <a:pt x="45" y="212"/>
                  </a:lnTo>
                  <a:lnTo>
                    <a:pt x="43" y="211"/>
                  </a:lnTo>
                  <a:lnTo>
                    <a:pt x="43" y="209"/>
                  </a:lnTo>
                  <a:lnTo>
                    <a:pt x="36" y="200"/>
                  </a:lnTo>
                  <a:lnTo>
                    <a:pt x="36" y="193"/>
                  </a:lnTo>
                  <a:lnTo>
                    <a:pt x="35" y="192"/>
                  </a:lnTo>
                  <a:lnTo>
                    <a:pt x="31" y="190"/>
                  </a:lnTo>
                  <a:lnTo>
                    <a:pt x="30" y="188"/>
                  </a:lnTo>
                  <a:lnTo>
                    <a:pt x="24" y="187"/>
                  </a:lnTo>
                  <a:lnTo>
                    <a:pt x="23" y="187"/>
                  </a:lnTo>
                  <a:lnTo>
                    <a:pt x="21" y="182"/>
                  </a:lnTo>
                  <a:lnTo>
                    <a:pt x="19" y="176"/>
                  </a:lnTo>
                  <a:lnTo>
                    <a:pt x="16" y="175"/>
                  </a:lnTo>
                  <a:lnTo>
                    <a:pt x="16" y="173"/>
                  </a:lnTo>
                  <a:lnTo>
                    <a:pt x="9" y="170"/>
                  </a:lnTo>
                  <a:lnTo>
                    <a:pt x="9" y="168"/>
                  </a:lnTo>
                  <a:lnTo>
                    <a:pt x="11" y="166"/>
                  </a:lnTo>
                  <a:lnTo>
                    <a:pt x="18" y="168"/>
                  </a:lnTo>
                  <a:lnTo>
                    <a:pt x="18" y="166"/>
                  </a:lnTo>
                  <a:lnTo>
                    <a:pt x="19" y="164"/>
                  </a:lnTo>
                  <a:lnTo>
                    <a:pt x="16" y="163"/>
                  </a:lnTo>
                  <a:lnTo>
                    <a:pt x="16" y="159"/>
                  </a:lnTo>
                  <a:lnTo>
                    <a:pt x="12" y="158"/>
                  </a:lnTo>
                  <a:lnTo>
                    <a:pt x="18" y="152"/>
                  </a:lnTo>
                  <a:lnTo>
                    <a:pt x="18" y="149"/>
                  </a:lnTo>
                  <a:lnTo>
                    <a:pt x="16" y="146"/>
                  </a:lnTo>
                  <a:lnTo>
                    <a:pt x="18" y="141"/>
                  </a:lnTo>
                  <a:lnTo>
                    <a:pt x="14" y="139"/>
                  </a:lnTo>
                  <a:lnTo>
                    <a:pt x="14" y="135"/>
                  </a:lnTo>
                  <a:lnTo>
                    <a:pt x="11" y="132"/>
                  </a:lnTo>
                  <a:lnTo>
                    <a:pt x="11" y="127"/>
                  </a:lnTo>
                  <a:lnTo>
                    <a:pt x="11" y="125"/>
                  </a:lnTo>
                  <a:lnTo>
                    <a:pt x="7" y="123"/>
                  </a:lnTo>
                  <a:lnTo>
                    <a:pt x="6" y="120"/>
                  </a:lnTo>
                  <a:lnTo>
                    <a:pt x="2" y="113"/>
                  </a:lnTo>
                  <a:lnTo>
                    <a:pt x="2" y="108"/>
                  </a:lnTo>
                  <a:lnTo>
                    <a:pt x="0" y="106"/>
                  </a:lnTo>
                  <a:lnTo>
                    <a:pt x="6" y="82"/>
                  </a:lnTo>
                  <a:lnTo>
                    <a:pt x="12" y="52"/>
                  </a:lnTo>
                  <a:lnTo>
                    <a:pt x="23" y="0"/>
                  </a:lnTo>
                  <a:lnTo>
                    <a:pt x="115" y="19"/>
                  </a:lnTo>
                  <a:lnTo>
                    <a:pt x="163" y="29"/>
                  </a:lnTo>
                  <a:lnTo>
                    <a:pt x="294" y="53"/>
                  </a:lnTo>
                  <a:lnTo>
                    <a:pt x="358" y="64"/>
                  </a:lnTo>
                  <a:lnTo>
                    <a:pt x="395" y="69"/>
                  </a:lnTo>
                  <a:lnTo>
                    <a:pt x="484" y="82"/>
                  </a:lnTo>
                  <a:lnTo>
                    <a:pt x="571" y="94"/>
                  </a:lnTo>
                  <a:lnTo>
                    <a:pt x="648" y="105"/>
                  </a:lnTo>
                  <a:lnTo>
                    <a:pt x="723" y="113"/>
                  </a:lnTo>
                  <a:lnTo>
                    <a:pt x="799" y="120"/>
                  </a:lnTo>
                  <a:lnTo>
                    <a:pt x="870" y="127"/>
                  </a:lnTo>
                  <a:lnTo>
                    <a:pt x="867" y="164"/>
                  </a:lnTo>
                  <a:lnTo>
                    <a:pt x="865" y="192"/>
                  </a:lnTo>
                  <a:lnTo>
                    <a:pt x="862" y="233"/>
                  </a:lnTo>
                  <a:lnTo>
                    <a:pt x="857" y="296"/>
                  </a:lnTo>
                  <a:lnTo>
                    <a:pt x="855" y="303"/>
                  </a:lnTo>
                  <a:lnTo>
                    <a:pt x="850" y="376"/>
                  </a:lnTo>
                  <a:lnTo>
                    <a:pt x="848" y="387"/>
                  </a:lnTo>
                  <a:lnTo>
                    <a:pt x="846" y="416"/>
                  </a:lnTo>
                  <a:lnTo>
                    <a:pt x="843" y="452"/>
                  </a:lnTo>
                  <a:lnTo>
                    <a:pt x="843" y="457"/>
                  </a:lnTo>
                  <a:lnTo>
                    <a:pt x="836" y="528"/>
                  </a:lnTo>
                  <a:lnTo>
                    <a:pt x="835" y="552"/>
                  </a:lnTo>
                  <a:lnTo>
                    <a:pt x="833" y="552"/>
                  </a:lnTo>
                  <a:lnTo>
                    <a:pt x="759" y="546"/>
                  </a:lnTo>
                  <a:lnTo>
                    <a:pt x="756" y="546"/>
                  </a:lnTo>
                  <a:lnTo>
                    <a:pt x="686" y="539"/>
                  </a:lnTo>
                  <a:lnTo>
                    <a:pt x="667" y="535"/>
                  </a:lnTo>
                  <a:lnTo>
                    <a:pt x="544" y="522"/>
                  </a:lnTo>
                  <a:lnTo>
                    <a:pt x="517" y="518"/>
                  </a:lnTo>
                  <a:lnTo>
                    <a:pt x="489" y="515"/>
                  </a:lnTo>
                  <a:lnTo>
                    <a:pt x="400" y="501"/>
                  </a:lnTo>
                  <a:lnTo>
                    <a:pt x="387" y="499"/>
                  </a:lnTo>
                  <a:lnTo>
                    <a:pt x="356" y="496"/>
                  </a:lnTo>
                  <a:lnTo>
                    <a:pt x="353" y="496"/>
                  </a:lnTo>
                  <a:lnTo>
                    <a:pt x="306" y="487"/>
                  </a:lnTo>
                  <a:lnTo>
                    <a:pt x="301" y="523"/>
                  </a:lnTo>
                  <a:lnTo>
                    <a:pt x="298" y="544"/>
                  </a:lnTo>
                  <a:lnTo>
                    <a:pt x="294" y="542"/>
                  </a:lnTo>
                  <a:lnTo>
                    <a:pt x="293" y="539"/>
                  </a:lnTo>
                  <a:lnTo>
                    <a:pt x="293" y="537"/>
                  </a:lnTo>
                  <a:lnTo>
                    <a:pt x="291" y="534"/>
                  </a:lnTo>
                  <a:lnTo>
                    <a:pt x="289" y="532"/>
                  </a:lnTo>
                  <a:lnTo>
                    <a:pt x="288" y="530"/>
                  </a:lnTo>
                  <a:lnTo>
                    <a:pt x="286" y="527"/>
                  </a:lnTo>
                  <a:lnTo>
                    <a:pt x="288" y="525"/>
                  </a:lnTo>
                  <a:lnTo>
                    <a:pt x="288" y="525"/>
                  </a:lnTo>
                  <a:lnTo>
                    <a:pt x="284" y="523"/>
                  </a:lnTo>
                  <a:lnTo>
                    <a:pt x="284" y="520"/>
                  </a:lnTo>
                  <a:lnTo>
                    <a:pt x="282" y="518"/>
                  </a:lnTo>
                  <a:lnTo>
                    <a:pt x="282" y="515"/>
                  </a:lnTo>
                  <a:lnTo>
                    <a:pt x="282" y="513"/>
                  </a:lnTo>
                  <a:lnTo>
                    <a:pt x="279" y="513"/>
                  </a:lnTo>
                  <a:lnTo>
                    <a:pt x="279" y="510"/>
                  </a:lnTo>
                  <a:lnTo>
                    <a:pt x="277" y="511"/>
                  </a:lnTo>
                  <a:lnTo>
                    <a:pt x="276" y="515"/>
                  </a:lnTo>
                  <a:lnTo>
                    <a:pt x="272" y="513"/>
                  </a:lnTo>
                  <a:lnTo>
                    <a:pt x="271" y="513"/>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Freeform 8"/>
            <p:cNvSpPr>
              <a:spLocks noEditPoints="1"/>
            </p:cNvSpPr>
            <p:nvPr/>
          </p:nvSpPr>
          <p:spPr bwMode="gray">
            <a:xfrm>
              <a:off x="8007350" y="1600201"/>
              <a:ext cx="498475" cy="776288"/>
            </a:xfrm>
            <a:custGeom>
              <a:avLst/>
              <a:gdLst/>
              <a:ahLst/>
              <a:cxnLst>
                <a:cxn ang="0">
                  <a:pos x="140" y="402"/>
                </a:cxn>
                <a:cxn ang="0">
                  <a:pos x="133" y="395"/>
                </a:cxn>
                <a:cxn ang="0">
                  <a:pos x="126" y="405"/>
                </a:cxn>
                <a:cxn ang="0">
                  <a:pos x="120" y="398"/>
                </a:cxn>
                <a:cxn ang="0">
                  <a:pos x="113" y="431"/>
                </a:cxn>
                <a:cxn ang="0">
                  <a:pos x="102" y="458"/>
                </a:cxn>
                <a:cxn ang="0">
                  <a:pos x="82" y="489"/>
                </a:cxn>
                <a:cxn ang="0">
                  <a:pos x="70" y="475"/>
                </a:cxn>
                <a:cxn ang="0">
                  <a:pos x="61" y="465"/>
                </a:cxn>
                <a:cxn ang="0">
                  <a:pos x="60" y="451"/>
                </a:cxn>
                <a:cxn ang="0">
                  <a:pos x="58" y="446"/>
                </a:cxn>
                <a:cxn ang="0">
                  <a:pos x="34" y="373"/>
                </a:cxn>
                <a:cxn ang="0">
                  <a:pos x="8" y="263"/>
                </a:cxn>
                <a:cxn ang="0">
                  <a:pos x="19" y="258"/>
                </a:cxn>
                <a:cxn ang="0">
                  <a:pos x="31" y="251"/>
                </a:cxn>
                <a:cxn ang="0">
                  <a:pos x="39" y="212"/>
                </a:cxn>
                <a:cxn ang="0">
                  <a:pos x="43" y="186"/>
                </a:cxn>
                <a:cxn ang="0">
                  <a:pos x="36" y="174"/>
                </a:cxn>
                <a:cxn ang="0">
                  <a:pos x="36" y="144"/>
                </a:cxn>
                <a:cxn ang="0">
                  <a:pos x="41" y="104"/>
                </a:cxn>
                <a:cxn ang="0">
                  <a:pos x="90" y="26"/>
                </a:cxn>
                <a:cxn ang="0">
                  <a:pos x="137" y="10"/>
                </a:cxn>
                <a:cxn ang="0">
                  <a:pos x="184" y="21"/>
                </a:cxn>
                <a:cxn ang="0">
                  <a:pos x="222" y="142"/>
                </a:cxn>
                <a:cxn ang="0">
                  <a:pos x="227" y="162"/>
                </a:cxn>
                <a:cxn ang="0">
                  <a:pos x="243" y="166"/>
                </a:cxn>
                <a:cxn ang="0">
                  <a:pos x="255" y="174"/>
                </a:cxn>
                <a:cxn ang="0">
                  <a:pos x="268" y="203"/>
                </a:cxn>
                <a:cxn ang="0">
                  <a:pos x="290" y="202"/>
                </a:cxn>
                <a:cxn ang="0">
                  <a:pos x="299" y="226"/>
                </a:cxn>
                <a:cxn ang="0">
                  <a:pos x="304" y="253"/>
                </a:cxn>
                <a:cxn ang="0">
                  <a:pos x="278" y="267"/>
                </a:cxn>
                <a:cxn ang="0">
                  <a:pos x="260" y="280"/>
                </a:cxn>
                <a:cxn ang="0">
                  <a:pos x="253" y="286"/>
                </a:cxn>
                <a:cxn ang="0">
                  <a:pos x="248" y="301"/>
                </a:cxn>
                <a:cxn ang="0">
                  <a:pos x="225" y="303"/>
                </a:cxn>
                <a:cxn ang="0">
                  <a:pos x="217" y="320"/>
                </a:cxn>
                <a:cxn ang="0">
                  <a:pos x="195" y="323"/>
                </a:cxn>
                <a:cxn ang="0">
                  <a:pos x="193" y="297"/>
                </a:cxn>
                <a:cxn ang="0">
                  <a:pos x="183" y="294"/>
                </a:cxn>
                <a:cxn ang="0">
                  <a:pos x="181" y="315"/>
                </a:cxn>
                <a:cxn ang="0">
                  <a:pos x="184" y="356"/>
                </a:cxn>
                <a:cxn ang="0">
                  <a:pos x="166" y="366"/>
                </a:cxn>
                <a:cxn ang="0">
                  <a:pos x="152" y="390"/>
                </a:cxn>
                <a:cxn ang="0">
                  <a:pos x="145" y="369"/>
                </a:cxn>
                <a:cxn ang="0">
                  <a:pos x="143" y="398"/>
                </a:cxn>
                <a:cxn ang="0">
                  <a:pos x="131" y="374"/>
                </a:cxn>
                <a:cxn ang="0">
                  <a:pos x="225" y="308"/>
                </a:cxn>
                <a:cxn ang="0">
                  <a:pos x="234" y="299"/>
                </a:cxn>
                <a:cxn ang="0">
                  <a:pos x="234" y="323"/>
                </a:cxn>
              </a:cxnLst>
              <a:rect l="0" t="0" r="r" b="b"/>
              <a:pathLst>
                <a:path w="314" h="489">
                  <a:moveTo>
                    <a:pt x="131" y="369"/>
                  </a:moveTo>
                  <a:lnTo>
                    <a:pt x="128" y="380"/>
                  </a:lnTo>
                  <a:lnTo>
                    <a:pt x="140" y="402"/>
                  </a:lnTo>
                  <a:lnTo>
                    <a:pt x="138" y="407"/>
                  </a:lnTo>
                  <a:lnTo>
                    <a:pt x="137" y="405"/>
                  </a:lnTo>
                  <a:lnTo>
                    <a:pt x="133" y="395"/>
                  </a:lnTo>
                  <a:lnTo>
                    <a:pt x="130" y="391"/>
                  </a:lnTo>
                  <a:lnTo>
                    <a:pt x="131" y="402"/>
                  </a:lnTo>
                  <a:lnTo>
                    <a:pt x="126" y="405"/>
                  </a:lnTo>
                  <a:lnTo>
                    <a:pt x="123" y="403"/>
                  </a:lnTo>
                  <a:lnTo>
                    <a:pt x="123" y="397"/>
                  </a:lnTo>
                  <a:lnTo>
                    <a:pt x="120" y="398"/>
                  </a:lnTo>
                  <a:lnTo>
                    <a:pt x="113" y="407"/>
                  </a:lnTo>
                  <a:lnTo>
                    <a:pt x="109" y="419"/>
                  </a:lnTo>
                  <a:lnTo>
                    <a:pt x="113" y="431"/>
                  </a:lnTo>
                  <a:lnTo>
                    <a:pt x="106" y="438"/>
                  </a:lnTo>
                  <a:lnTo>
                    <a:pt x="106" y="448"/>
                  </a:lnTo>
                  <a:lnTo>
                    <a:pt x="102" y="458"/>
                  </a:lnTo>
                  <a:lnTo>
                    <a:pt x="96" y="462"/>
                  </a:lnTo>
                  <a:lnTo>
                    <a:pt x="94" y="489"/>
                  </a:lnTo>
                  <a:lnTo>
                    <a:pt x="82" y="489"/>
                  </a:lnTo>
                  <a:lnTo>
                    <a:pt x="80" y="485"/>
                  </a:lnTo>
                  <a:lnTo>
                    <a:pt x="78" y="477"/>
                  </a:lnTo>
                  <a:lnTo>
                    <a:pt x="70" y="475"/>
                  </a:lnTo>
                  <a:lnTo>
                    <a:pt x="70" y="474"/>
                  </a:lnTo>
                  <a:lnTo>
                    <a:pt x="63" y="467"/>
                  </a:lnTo>
                  <a:lnTo>
                    <a:pt x="61" y="465"/>
                  </a:lnTo>
                  <a:lnTo>
                    <a:pt x="61" y="460"/>
                  </a:lnTo>
                  <a:lnTo>
                    <a:pt x="60" y="456"/>
                  </a:lnTo>
                  <a:lnTo>
                    <a:pt x="60" y="451"/>
                  </a:lnTo>
                  <a:lnTo>
                    <a:pt x="60" y="450"/>
                  </a:lnTo>
                  <a:lnTo>
                    <a:pt x="60" y="448"/>
                  </a:lnTo>
                  <a:lnTo>
                    <a:pt x="58" y="446"/>
                  </a:lnTo>
                  <a:lnTo>
                    <a:pt x="56" y="446"/>
                  </a:lnTo>
                  <a:lnTo>
                    <a:pt x="49" y="424"/>
                  </a:lnTo>
                  <a:lnTo>
                    <a:pt x="34" y="373"/>
                  </a:lnTo>
                  <a:lnTo>
                    <a:pt x="22" y="333"/>
                  </a:lnTo>
                  <a:lnTo>
                    <a:pt x="0" y="268"/>
                  </a:lnTo>
                  <a:lnTo>
                    <a:pt x="8" y="263"/>
                  </a:lnTo>
                  <a:lnTo>
                    <a:pt x="19" y="272"/>
                  </a:lnTo>
                  <a:lnTo>
                    <a:pt x="19" y="267"/>
                  </a:lnTo>
                  <a:lnTo>
                    <a:pt x="19" y="258"/>
                  </a:lnTo>
                  <a:lnTo>
                    <a:pt x="17" y="255"/>
                  </a:lnTo>
                  <a:lnTo>
                    <a:pt x="19" y="250"/>
                  </a:lnTo>
                  <a:lnTo>
                    <a:pt x="31" y="251"/>
                  </a:lnTo>
                  <a:lnTo>
                    <a:pt x="22" y="239"/>
                  </a:lnTo>
                  <a:lnTo>
                    <a:pt x="29" y="221"/>
                  </a:lnTo>
                  <a:lnTo>
                    <a:pt x="39" y="212"/>
                  </a:lnTo>
                  <a:lnTo>
                    <a:pt x="36" y="205"/>
                  </a:lnTo>
                  <a:lnTo>
                    <a:pt x="44" y="190"/>
                  </a:lnTo>
                  <a:lnTo>
                    <a:pt x="43" y="186"/>
                  </a:lnTo>
                  <a:lnTo>
                    <a:pt x="37" y="185"/>
                  </a:lnTo>
                  <a:lnTo>
                    <a:pt x="37" y="174"/>
                  </a:lnTo>
                  <a:lnTo>
                    <a:pt x="36" y="174"/>
                  </a:lnTo>
                  <a:lnTo>
                    <a:pt x="39" y="166"/>
                  </a:lnTo>
                  <a:lnTo>
                    <a:pt x="34" y="161"/>
                  </a:lnTo>
                  <a:lnTo>
                    <a:pt x="36" y="144"/>
                  </a:lnTo>
                  <a:lnTo>
                    <a:pt x="44" y="132"/>
                  </a:lnTo>
                  <a:lnTo>
                    <a:pt x="43" y="116"/>
                  </a:lnTo>
                  <a:lnTo>
                    <a:pt x="41" y="104"/>
                  </a:lnTo>
                  <a:lnTo>
                    <a:pt x="72" y="10"/>
                  </a:lnTo>
                  <a:lnTo>
                    <a:pt x="85" y="10"/>
                  </a:lnTo>
                  <a:lnTo>
                    <a:pt x="90" y="26"/>
                  </a:lnTo>
                  <a:lnTo>
                    <a:pt x="104" y="31"/>
                  </a:lnTo>
                  <a:lnTo>
                    <a:pt x="126" y="12"/>
                  </a:lnTo>
                  <a:lnTo>
                    <a:pt x="137" y="10"/>
                  </a:lnTo>
                  <a:lnTo>
                    <a:pt x="138" y="2"/>
                  </a:lnTo>
                  <a:lnTo>
                    <a:pt x="145" y="0"/>
                  </a:lnTo>
                  <a:lnTo>
                    <a:pt x="184" y="21"/>
                  </a:lnTo>
                  <a:lnTo>
                    <a:pt x="220" y="133"/>
                  </a:lnTo>
                  <a:lnTo>
                    <a:pt x="224" y="137"/>
                  </a:lnTo>
                  <a:lnTo>
                    <a:pt x="222" y="142"/>
                  </a:lnTo>
                  <a:lnTo>
                    <a:pt x="225" y="145"/>
                  </a:lnTo>
                  <a:lnTo>
                    <a:pt x="224" y="151"/>
                  </a:lnTo>
                  <a:lnTo>
                    <a:pt x="227" y="162"/>
                  </a:lnTo>
                  <a:lnTo>
                    <a:pt x="232" y="162"/>
                  </a:lnTo>
                  <a:lnTo>
                    <a:pt x="234" y="159"/>
                  </a:lnTo>
                  <a:lnTo>
                    <a:pt x="243" y="166"/>
                  </a:lnTo>
                  <a:lnTo>
                    <a:pt x="256" y="162"/>
                  </a:lnTo>
                  <a:lnTo>
                    <a:pt x="261" y="171"/>
                  </a:lnTo>
                  <a:lnTo>
                    <a:pt x="255" y="174"/>
                  </a:lnTo>
                  <a:lnTo>
                    <a:pt x="265" y="185"/>
                  </a:lnTo>
                  <a:lnTo>
                    <a:pt x="263" y="195"/>
                  </a:lnTo>
                  <a:lnTo>
                    <a:pt x="268" y="203"/>
                  </a:lnTo>
                  <a:lnTo>
                    <a:pt x="278" y="209"/>
                  </a:lnTo>
                  <a:lnTo>
                    <a:pt x="282" y="200"/>
                  </a:lnTo>
                  <a:lnTo>
                    <a:pt x="290" y="202"/>
                  </a:lnTo>
                  <a:lnTo>
                    <a:pt x="292" y="203"/>
                  </a:lnTo>
                  <a:lnTo>
                    <a:pt x="304" y="219"/>
                  </a:lnTo>
                  <a:lnTo>
                    <a:pt x="299" y="226"/>
                  </a:lnTo>
                  <a:lnTo>
                    <a:pt x="314" y="231"/>
                  </a:lnTo>
                  <a:lnTo>
                    <a:pt x="313" y="236"/>
                  </a:lnTo>
                  <a:lnTo>
                    <a:pt x="304" y="253"/>
                  </a:lnTo>
                  <a:lnTo>
                    <a:pt x="296" y="256"/>
                  </a:lnTo>
                  <a:lnTo>
                    <a:pt x="289" y="253"/>
                  </a:lnTo>
                  <a:lnTo>
                    <a:pt x="278" y="267"/>
                  </a:lnTo>
                  <a:lnTo>
                    <a:pt x="277" y="275"/>
                  </a:lnTo>
                  <a:lnTo>
                    <a:pt x="261" y="277"/>
                  </a:lnTo>
                  <a:lnTo>
                    <a:pt x="260" y="280"/>
                  </a:lnTo>
                  <a:lnTo>
                    <a:pt x="258" y="289"/>
                  </a:lnTo>
                  <a:lnTo>
                    <a:pt x="253" y="289"/>
                  </a:lnTo>
                  <a:lnTo>
                    <a:pt x="253" y="286"/>
                  </a:lnTo>
                  <a:lnTo>
                    <a:pt x="251" y="289"/>
                  </a:lnTo>
                  <a:lnTo>
                    <a:pt x="253" y="299"/>
                  </a:lnTo>
                  <a:lnTo>
                    <a:pt x="248" y="301"/>
                  </a:lnTo>
                  <a:lnTo>
                    <a:pt x="241" y="292"/>
                  </a:lnTo>
                  <a:lnTo>
                    <a:pt x="232" y="294"/>
                  </a:lnTo>
                  <a:lnTo>
                    <a:pt x="225" y="303"/>
                  </a:lnTo>
                  <a:lnTo>
                    <a:pt x="219" y="301"/>
                  </a:lnTo>
                  <a:lnTo>
                    <a:pt x="212" y="309"/>
                  </a:lnTo>
                  <a:lnTo>
                    <a:pt x="217" y="320"/>
                  </a:lnTo>
                  <a:lnTo>
                    <a:pt x="217" y="325"/>
                  </a:lnTo>
                  <a:lnTo>
                    <a:pt x="200" y="320"/>
                  </a:lnTo>
                  <a:lnTo>
                    <a:pt x="195" y="323"/>
                  </a:lnTo>
                  <a:lnTo>
                    <a:pt x="193" y="315"/>
                  </a:lnTo>
                  <a:lnTo>
                    <a:pt x="195" y="303"/>
                  </a:lnTo>
                  <a:lnTo>
                    <a:pt x="193" y="297"/>
                  </a:lnTo>
                  <a:lnTo>
                    <a:pt x="186" y="294"/>
                  </a:lnTo>
                  <a:lnTo>
                    <a:pt x="184" y="289"/>
                  </a:lnTo>
                  <a:lnTo>
                    <a:pt x="183" y="294"/>
                  </a:lnTo>
                  <a:lnTo>
                    <a:pt x="188" y="297"/>
                  </a:lnTo>
                  <a:lnTo>
                    <a:pt x="191" y="306"/>
                  </a:lnTo>
                  <a:lnTo>
                    <a:pt x="181" y="315"/>
                  </a:lnTo>
                  <a:lnTo>
                    <a:pt x="184" y="332"/>
                  </a:lnTo>
                  <a:lnTo>
                    <a:pt x="183" y="335"/>
                  </a:lnTo>
                  <a:lnTo>
                    <a:pt x="184" y="356"/>
                  </a:lnTo>
                  <a:lnTo>
                    <a:pt x="178" y="371"/>
                  </a:lnTo>
                  <a:lnTo>
                    <a:pt x="171" y="373"/>
                  </a:lnTo>
                  <a:lnTo>
                    <a:pt x="166" y="366"/>
                  </a:lnTo>
                  <a:lnTo>
                    <a:pt x="162" y="366"/>
                  </a:lnTo>
                  <a:lnTo>
                    <a:pt x="159" y="383"/>
                  </a:lnTo>
                  <a:lnTo>
                    <a:pt x="152" y="390"/>
                  </a:lnTo>
                  <a:lnTo>
                    <a:pt x="147" y="390"/>
                  </a:lnTo>
                  <a:lnTo>
                    <a:pt x="143" y="376"/>
                  </a:lnTo>
                  <a:lnTo>
                    <a:pt x="145" y="369"/>
                  </a:lnTo>
                  <a:lnTo>
                    <a:pt x="140" y="383"/>
                  </a:lnTo>
                  <a:lnTo>
                    <a:pt x="140" y="388"/>
                  </a:lnTo>
                  <a:lnTo>
                    <a:pt x="143" y="398"/>
                  </a:lnTo>
                  <a:lnTo>
                    <a:pt x="143" y="402"/>
                  </a:lnTo>
                  <a:lnTo>
                    <a:pt x="140" y="398"/>
                  </a:lnTo>
                  <a:lnTo>
                    <a:pt x="131" y="374"/>
                  </a:lnTo>
                  <a:lnTo>
                    <a:pt x="133" y="373"/>
                  </a:lnTo>
                  <a:lnTo>
                    <a:pt x="131" y="369"/>
                  </a:lnTo>
                  <a:close/>
                  <a:moveTo>
                    <a:pt x="225" y="308"/>
                  </a:moveTo>
                  <a:lnTo>
                    <a:pt x="227" y="306"/>
                  </a:lnTo>
                  <a:lnTo>
                    <a:pt x="225" y="303"/>
                  </a:lnTo>
                  <a:lnTo>
                    <a:pt x="234" y="299"/>
                  </a:lnTo>
                  <a:lnTo>
                    <a:pt x="243" y="308"/>
                  </a:lnTo>
                  <a:lnTo>
                    <a:pt x="234" y="315"/>
                  </a:lnTo>
                  <a:lnTo>
                    <a:pt x="234" y="323"/>
                  </a:lnTo>
                  <a:lnTo>
                    <a:pt x="227" y="320"/>
                  </a:lnTo>
                  <a:lnTo>
                    <a:pt x="225" y="30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Freeform 9"/>
            <p:cNvSpPr>
              <a:spLocks/>
            </p:cNvSpPr>
            <p:nvPr/>
          </p:nvSpPr>
          <p:spPr bwMode="gray">
            <a:xfrm>
              <a:off x="4097337" y="1752601"/>
              <a:ext cx="890588" cy="555625"/>
            </a:xfrm>
            <a:custGeom>
              <a:avLst/>
              <a:gdLst/>
              <a:ahLst/>
              <a:cxnLst>
                <a:cxn ang="0">
                  <a:pos x="323" y="343"/>
                </a:cxn>
                <a:cxn ang="0">
                  <a:pos x="152" y="335"/>
                </a:cxn>
                <a:cxn ang="0">
                  <a:pos x="0" y="325"/>
                </a:cxn>
                <a:cxn ang="0">
                  <a:pos x="7" y="249"/>
                </a:cxn>
                <a:cxn ang="0">
                  <a:pos x="19" y="106"/>
                </a:cxn>
                <a:cxn ang="0">
                  <a:pos x="27" y="0"/>
                </a:cxn>
                <a:cxn ang="0">
                  <a:pos x="209" y="12"/>
                </a:cxn>
                <a:cxn ang="0">
                  <a:pos x="388" y="20"/>
                </a:cxn>
                <a:cxn ang="0">
                  <a:pos x="514" y="31"/>
                </a:cxn>
                <a:cxn ang="0">
                  <a:pos x="518" y="43"/>
                </a:cxn>
                <a:cxn ang="0">
                  <a:pos x="520" y="46"/>
                </a:cxn>
                <a:cxn ang="0">
                  <a:pos x="521" y="51"/>
                </a:cxn>
                <a:cxn ang="0">
                  <a:pos x="521" y="56"/>
                </a:cxn>
                <a:cxn ang="0">
                  <a:pos x="521" y="63"/>
                </a:cxn>
                <a:cxn ang="0">
                  <a:pos x="520" y="66"/>
                </a:cxn>
                <a:cxn ang="0">
                  <a:pos x="518" y="70"/>
                </a:cxn>
                <a:cxn ang="0">
                  <a:pos x="518" y="72"/>
                </a:cxn>
                <a:cxn ang="0">
                  <a:pos x="520" y="75"/>
                </a:cxn>
                <a:cxn ang="0">
                  <a:pos x="521" y="85"/>
                </a:cxn>
                <a:cxn ang="0">
                  <a:pos x="521" y="87"/>
                </a:cxn>
                <a:cxn ang="0">
                  <a:pos x="520" y="90"/>
                </a:cxn>
                <a:cxn ang="0">
                  <a:pos x="520" y="96"/>
                </a:cxn>
                <a:cxn ang="0">
                  <a:pos x="521" y="97"/>
                </a:cxn>
                <a:cxn ang="0">
                  <a:pos x="521" y="99"/>
                </a:cxn>
                <a:cxn ang="0">
                  <a:pos x="521" y="102"/>
                </a:cxn>
                <a:cxn ang="0">
                  <a:pos x="520" y="106"/>
                </a:cxn>
                <a:cxn ang="0">
                  <a:pos x="520" y="109"/>
                </a:cxn>
                <a:cxn ang="0">
                  <a:pos x="521" y="113"/>
                </a:cxn>
                <a:cxn ang="0">
                  <a:pos x="521" y="118"/>
                </a:cxn>
                <a:cxn ang="0">
                  <a:pos x="525" y="125"/>
                </a:cxn>
                <a:cxn ang="0">
                  <a:pos x="528" y="143"/>
                </a:cxn>
                <a:cxn ang="0">
                  <a:pos x="530" y="150"/>
                </a:cxn>
                <a:cxn ang="0">
                  <a:pos x="535" y="160"/>
                </a:cxn>
                <a:cxn ang="0">
                  <a:pos x="540" y="172"/>
                </a:cxn>
                <a:cxn ang="0">
                  <a:pos x="538" y="181"/>
                </a:cxn>
                <a:cxn ang="0">
                  <a:pos x="538" y="190"/>
                </a:cxn>
                <a:cxn ang="0">
                  <a:pos x="540" y="195"/>
                </a:cxn>
                <a:cxn ang="0">
                  <a:pos x="540" y="203"/>
                </a:cxn>
                <a:cxn ang="0">
                  <a:pos x="540" y="210"/>
                </a:cxn>
                <a:cxn ang="0">
                  <a:pos x="542" y="227"/>
                </a:cxn>
                <a:cxn ang="0">
                  <a:pos x="540" y="236"/>
                </a:cxn>
                <a:cxn ang="0">
                  <a:pos x="544" y="239"/>
                </a:cxn>
                <a:cxn ang="0">
                  <a:pos x="544" y="244"/>
                </a:cxn>
                <a:cxn ang="0">
                  <a:pos x="545" y="251"/>
                </a:cxn>
                <a:cxn ang="0">
                  <a:pos x="544" y="261"/>
                </a:cxn>
                <a:cxn ang="0">
                  <a:pos x="544" y="277"/>
                </a:cxn>
                <a:cxn ang="0">
                  <a:pos x="547" y="280"/>
                </a:cxn>
                <a:cxn ang="0">
                  <a:pos x="549" y="297"/>
                </a:cxn>
                <a:cxn ang="0">
                  <a:pos x="556" y="306"/>
                </a:cxn>
                <a:cxn ang="0">
                  <a:pos x="559" y="321"/>
                </a:cxn>
                <a:cxn ang="0">
                  <a:pos x="561" y="333"/>
                </a:cxn>
                <a:cxn ang="0">
                  <a:pos x="559" y="350"/>
                </a:cxn>
                <a:cxn ang="0">
                  <a:pos x="451" y="348"/>
                </a:cxn>
              </a:cxnLst>
              <a:rect l="0" t="0" r="r" b="b"/>
              <a:pathLst>
                <a:path w="561" h="350">
                  <a:moveTo>
                    <a:pt x="398" y="347"/>
                  </a:moveTo>
                  <a:lnTo>
                    <a:pt x="376" y="347"/>
                  </a:lnTo>
                  <a:lnTo>
                    <a:pt x="323" y="343"/>
                  </a:lnTo>
                  <a:lnTo>
                    <a:pt x="311" y="343"/>
                  </a:lnTo>
                  <a:lnTo>
                    <a:pt x="263" y="342"/>
                  </a:lnTo>
                  <a:lnTo>
                    <a:pt x="152" y="335"/>
                  </a:lnTo>
                  <a:lnTo>
                    <a:pt x="82" y="331"/>
                  </a:lnTo>
                  <a:lnTo>
                    <a:pt x="79" y="330"/>
                  </a:lnTo>
                  <a:lnTo>
                    <a:pt x="0" y="325"/>
                  </a:lnTo>
                  <a:lnTo>
                    <a:pt x="3" y="289"/>
                  </a:lnTo>
                  <a:lnTo>
                    <a:pt x="5" y="260"/>
                  </a:lnTo>
                  <a:lnTo>
                    <a:pt x="7" y="249"/>
                  </a:lnTo>
                  <a:lnTo>
                    <a:pt x="12" y="176"/>
                  </a:lnTo>
                  <a:lnTo>
                    <a:pt x="14" y="169"/>
                  </a:lnTo>
                  <a:lnTo>
                    <a:pt x="19" y="106"/>
                  </a:lnTo>
                  <a:lnTo>
                    <a:pt x="22" y="65"/>
                  </a:lnTo>
                  <a:lnTo>
                    <a:pt x="24" y="37"/>
                  </a:lnTo>
                  <a:lnTo>
                    <a:pt x="27" y="0"/>
                  </a:lnTo>
                  <a:lnTo>
                    <a:pt x="106" y="7"/>
                  </a:lnTo>
                  <a:lnTo>
                    <a:pt x="173" y="10"/>
                  </a:lnTo>
                  <a:lnTo>
                    <a:pt x="209" y="12"/>
                  </a:lnTo>
                  <a:lnTo>
                    <a:pt x="303" y="17"/>
                  </a:lnTo>
                  <a:lnTo>
                    <a:pt x="349" y="19"/>
                  </a:lnTo>
                  <a:lnTo>
                    <a:pt x="388" y="20"/>
                  </a:lnTo>
                  <a:lnTo>
                    <a:pt x="463" y="22"/>
                  </a:lnTo>
                  <a:lnTo>
                    <a:pt x="514" y="24"/>
                  </a:lnTo>
                  <a:lnTo>
                    <a:pt x="514" y="31"/>
                  </a:lnTo>
                  <a:lnTo>
                    <a:pt x="518" y="37"/>
                  </a:lnTo>
                  <a:lnTo>
                    <a:pt x="518" y="41"/>
                  </a:lnTo>
                  <a:lnTo>
                    <a:pt x="518" y="43"/>
                  </a:lnTo>
                  <a:lnTo>
                    <a:pt x="518" y="44"/>
                  </a:lnTo>
                  <a:lnTo>
                    <a:pt x="518" y="44"/>
                  </a:lnTo>
                  <a:lnTo>
                    <a:pt x="520" y="46"/>
                  </a:lnTo>
                  <a:lnTo>
                    <a:pt x="520" y="49"/>
                  </a:lnTo>
                  <a:lnTo>
                    <a:pt x="520" y="49"/>
                  </a:lnTo>
                  <a:lnTo>
                    <a:pt x="521" y="51"/>
                  </a:lnTo>
                  <a:lnTo>
                    <a:pt x="521" y="53"/>
                  </a:lnTo>
                  <a:lnTo>
                    <a:pt x="523" y="55"/>
                  </a:lnTo>
                  <a:lnTo>
                    <a:pt x="521" y="56"/>
                  </a:lnTo>
                  <a:lnTo>
                    <a:pt x="523" y="58"/>
                  </a:lnTo>
                  <a:lnTo>
                    <a:pt x="523" y="63"/>
                  </a:lnTo>
                  <a:lnTo>
                    <a:pt x="521" y="63"/>
                  </a:lnTo>
                  <a:lnTo>
                    <a:pt x="521" y="63"/>
                  </a:lnTo>
                  <a:lnTo>
                    <a:pt x="520" y="65"/>
                  </a:lnTo>
                  <a:lnTo>
                    <a:pt x="520" y="66"/>
                  </a:lnTo>
                  <a:lnTo>
                    <a:pt x="518" y="68"/>
                  </a:lnTo>
                  <a:lnTo>
                    <a:pt x="520" y="68"/>
                  </a:lnTo>
                  <a:lnTo>
                    <a:pt x="518" y="70"/>
                  </a:lnTo>
                  <a:lnTo>
                    <a:pt x="520" y="72"/>
                  </a:lnTo>
                  <a:lnTo>
                    <a:pt x="518" y="72"/>
                  </a:lnTo>
                  <a:lnTo>
                    <a:pt x="518" y="72"/>
                  </a:lnTo>
                  <a:lnTo>
                    <a:pt x="520" y="73"/>
                  </a:lnTo>
                  <a:lnTo>
                    <a:pt x="520" y="75"/>
                  </a:lnTo>
                  <a:lnTo>
                    <a:pt x="520" y="75"/>
                  </a:lnTo>
                  <a:lnTo>
                    <a:pt x="520" y="84"/>
                  </a:lnTo>
                  <a:lnTo>
                    <a:pt x="521" y="84"/>
                  </a:lnTo>
                  <a:lnTo>
                    <a:pt x="521" y="85"/>
                  </a:lnTo>
                  <a:lnTo>
                    <a:pt x="520" y="85"/>
                  </a:lnTo>
                  <a:lnTo>
                    <a:pt x="520" y="85"/>
                  </a:lnTo>
                  <a:lnTo>
                    <a:pt x="521" y="87"/>
                  </a:lnTo>
                  <a:lnTo>
                    <a:pt x="518" y="89"/>
                  </a:lnTo>
                  <a:lnTo>
                    <a:pt x="520" y="89"/>
                  </a:lnTo>
                  <a:lnTo>
                    <a:pt x="520" y="90"/>
                  </a:lnTo>
                  <a:lnTo>
                    <a:pt x="520" y="90"/>
                  </a:lnTo>
                  <a:lnTo>
                    <a:pt x="520" y="90"/>
                  </a:lnTo>
                  <a:lnTo>
                    <a:pt x="520" y="96"/>
                  </a:lnTo>
                  <a:lnTo>
                    <a:pt x="521" y="96"/>
                  </a:lnTo>
                  <a:lnTo>
                    <a:pt x="520" y="97"/>
                  </a:lnTo>
                  <a:lnTo>
                    <a:pt x="521" y="97"/>
                  </a:lnTo>
                  <a:lnTo>
                    <a:pt x="521" y="99"/>
                  </a:lnTo>
                  <a:lnTo>
                    <a:pt x="520" y="99"/>
                  </a:lnTo>
                  <a:lnTo>
                    <a:pt x="521" y="99"/>
                  </a:lnTo>
                  <a:lnTo>
                    <a:pt x="521" y="101"/>
                  </a:lnTo>
                  <a:lnTo>
                    <a:pt x="520" y="101"/>
                  </a:lnTo>
                  <a:lnTo>
                    <a:pt x="521" y="102"/>
                  </a:lnTo>
                  <a:lnTo>
                    <a:pt x="520" y="104"/>
                  </a:lnTo>
                  <a:lnTo>
                    <a:pt x="521" y="106"/>
                  </a:lnTo>
                  <a:lnTo>
                    <a:pt x="520" y="106"/>
                  </a:lnTo>
                  <a:lnTo>
                    <a:pt x="521" y="107"/>
                  </a:lnTo>
                  <a:lnTo>
                    <a:pt x="520" y="107"/>
                  </a:lnTo>
                  <a:lnTo>
                    <a:pt x="520" y="109"/>
                  </a:lnTo>
                  <a:lnTo>
                    <a:pt x="520" y="111"/>
                  </a:lnTo>
                  <a:lnTo>
                    <a:pt x="520" y="113"/>
                  </a:lnTo>
                  <a:lnTo>
                    <a:pt x="521" y="113"/>
                  </a:lnTo>
                  <a:lnTo>
                    <a:pt x="520" y="114"/>
                  </a:lnTo>
                  <a:lnTo>
                    <a:pt x="521" y="114"/>
                  </a:lnTo>
                  <a:lnTo>
                    <a:pt x="521" y="118"/>
                  </a:lnTo>
                  <a:lnTo>
                    <a:pt x="523" y="119"/>
                  </a:lnTo>
                  <a:lnTo>
                    <a:pt x="523" y="123"/>
                  </a:lnTo>
                  <a:lnTo>
                    <a:pt x="525" y="125"/>
                  </a:lnTo>
                  <a:lnTo>
                    <a:pt x="526" y="135"/>
                  </a:lnTo>
                  <a:lnTo>
                    <a:pt x="528" y="138"/>
                  </a:lnTo>
                  <a:lnTo>
                    <a:pt x="528" y="143"/>
                  </a:lnTo>
                  <a:lnTo>
                    <a:pt x="530" y="143"/>
                  </a:lnTo>
                  <a:lnTo>
                    <a:pt x="532" y="149"/>
                  </a:lnTo>
                  <a:lnTo>
                    <a:pt x="530" y="150"/>
                  </a:lnTo>
                  <a:lnTo>
                    <a:pt x="532" y="152"/>
                  </a:lnTo>
                  <a:lnTo>
                    <a:pt x="533" y="155"/>
                  </a:lnTo>
                  <a:lnTo>
                    <a:pt x="535" y="160"/>
                  </a:lnTo>
                  <a:lnTo>
                    <a:pt x="537" y="164"/>
                  </a:lnTo>
                  <a:lnTo>
                    <a:pt x="538" y="171"/>
                  </a:lnTo>
                  <a:lnTo>
                    <a:pt x="540" y="172"/>
                  </a:lnTo>
                  <a:lnTo>
                    <a:pt x="538" y="176"/>
                  </a:lnTo>
                  <a:lnTo>
                    <a:pt x="540" y="178"/>
                  </a:lnTo>
                  <a:lnTo>
                    <a:pt x="538" y="181"/>
                  </a:lnTo>
                  <a:lnTo>
                    <a:pt x="540" y="183"/>
                  </a:lnTo>
                  <a:lnTo>
                    <a:pt x="538" y="188"/>
                  </a:lnTo>
                  <a:lnTo>
                    <a:pt x="538" y="190"/>
                  </a:lnTo>
                  <a:lnTo>
                    <a:pt x="538" y="193"/>
                  </a:lnTo>
                  <a:lnTo>
                    <a:pt x="540" y="193"/>
                  </a:lnTo>
                  <a:lnTo>
                    <a:pt x="540" y="195"/>
                  </a:lnTo>
                  <a:lnTo>
                    <a:pt x="540" y="198"/>
                  </a:lnTo>
                  <a:lnTo>
                    <a:pt x="540" y="200"/>
                  </a:lnTo>
                  <a:lnTo>
                    <a:pt x="540" y="203"/>
                  </a:lnTo>
                  <a:lnTo>
                    <a:pt x="540" y="205"/>
                  </a:lnTo>
                  <a:lnTo>
                    <a:pt x="540" y="208"/>
                  </a:lnTo>
                  <a:lnTo>
                    <a:pt x="540" y="210"/>
                  </a:lnTo>
                  <a:lnTo>
                    <a:pt x="542" y="219"/>
                  </a:lnTo>
                  <a:lnTo>
                    <a:pt x="540" y="220"/>
                  </a:lnTo>
                  <a:lnTo>
                    <a:pt x="542" y="227"/>
                  </a:lnTo>
                  <a:lnTo>
                    <a:pt x="542" y="227"/>
                  </a:lnTo>
                  <a:lnTo>
                    <a:pt x="542" y="232"/>
                  </a:lnTo>
                  <a:lnTo>
                    <a:pt x="540" y="236"/>
                  </a:lnTo>
                  <a:lnTo>
                    <a:pt x="542" y="236"/>
                  </a:lnTo>
                  <a:lnTo>
                    <a:pt x="542" y="239"/>
                  </a:lnTo>
                  <a:lnTo>
                    <a:pt x="544" y="239"/>
                  </a:lnTo>
                  <a:lnTo>
                    <a:pt x="544" y="241"/>
                  </a:lnTo>
                  <a:lnTo>
                    <a:pt x="544" y="242"/>
                  </a:lnTo>
                  <a:lnTo>
                    <a:pt x="544" y="244"/>
                  </a:lnTo>
                  <a:lnTo>
                    <a:pt x="545" y="242"/>
                  </a:lnTo>
                  <a:lnTo>
                    <a:pt x="545" y="244"/>
                  </a:lnTo>
                  <a:lnTo>
                    <a:pt x="545" y="251"/>
                  </a:lnTo>
                  <a:lnTo>
                    <a:pt x="545" y="253"/>
                  </a:lnTo>
                  <a:lnTo>
                    <a:pt x="544" y="256"/>
                  </a:lnTo>
                  <a:lnTo>
                    <a:pt x="544" y="261"/>
                  </a:lnTo>
                  <a:lnTo>
                    <a:pt x="544" y="268"/>
                  </a:lnTo>
                  <a:lnTo>
                    <a:pt x="544" y="270"/>
                  </a:lnTo>
                  <a:lnTo>
                    <a:pt x="544" y="277"/>
                  </a:lnTo>
                  <a:lnTo>
                    <a:pt x="544" y="277"/>
                  </a:lnTo>
                  <a:lnTo>
                    <a:pt x="545" y="278"/>
                  </a:lnTo>
                  <a:lnTo>
                    <a:pt x="547" y="280"/>
                  </a:lnTo>
                  <a:lnTo>
                    <a:pt x="547" y="290"/>
                  </a:lnTo>
                  <a:lnTo>
                    <a:pt x="549" y="294"/>
                  </a:lnTo>
                  <a:lnTo>
                    <a:pt x="549" y="297"/>
                  </a:lnTo>
                  <a:lnTo>
                    <a:pt x="550" y="299"/>
                  </a:lnTo>
                  <a:lnTo>
                    <a:pt x="554" y="304"/>
                  </a:lnTo>
                  <a:lnTo>
                    <a:pt x="556" y="306"/>
                  </a:lnTo>
                  <a:lnTo>
                    <a:pt x="557" y="307"/>
                  </a:lnTo>
                  <a:lnTo>
                    <a:pt x="557" y="318"/>
                  </a:lnTo>
                  <a:lnTo>
                    <a:pt x="559" y="321"/>
                  </a:lnTo>
                  <a:lnTo>
                    <a:pt x="557" y="323"/>
                  </a:lnTo>
                  <a:lnTo>
                    <a:pt x="559" y="325"/>
                  </a:lnTo>
                  <a:lnTo>
                    <a:pt x="561" y="333"/>
                  </a:lnTo>
                  <a:lnTo>
                    <a:pt x="559" y="342"/>
                  </a:lnTo>
                  <a:lnTo>
                    <a:pt x="561" y="348"/>
                  </a:lnTo>
                  <a:lnTo>
                    <a:pt x="559" y="350"/>
                  </a:lnTo>
                  <a:lnTo>
                    <a:pt x="509" y="350"/>
                  </a:lnTo>
                  <a:lnTo>
                    <a:pt x="453" y="350"/>
                  </a:lnTo>
                  <a:lnTo>
                    <a:pt x="451" y="348"/>
                  </a:lnTo>
                  <a:lnTo>
                    <a:pt x="398" y="347"/>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Freeform 10"/>
            <p:cNvSpPr>
              <a:spLocks/>
            </p:cNvSpPr>
            <p:nvPr/>
          </p:nvSpPr>
          <p:spPr bwMode="gray">
            <a:xfrm>
              <a:off x="4054475" y="2268538"/>
              <a:ext cx="942975" cy="628650"/>
            </a:xfrm>
            <a:custGeom>
              <a:avLst/>
              <a:gdLst/>
              <a:ahLst/>
              <a:cxnLst>
                <a:cxn ang="0">
                  <a:pos x="42" y="317"/>
                </a:cxn>
                <a:cxn ang="0">
                  <a:pos x="5" y="259"/>
                </a:cxn>
                <a:cxn ang="0">
                  <a:pos x="10" y="188"/>
                </a:cxn>
                <a:cxn ang="0">
                  <a:pos x="19" y="100"/>
                </a:cxn>
                <a:cxn ang="0">
                  <a:pos x="27" y="0"/>
                </a:cxn>
                <a:cxn ang="0">
                  <a:pos x="179" y="10"/>
                </a:cxn>
                <a:cxn ang="0">
                  <a:pos x="350" y="18"/>
                </a:cxn>
                <a:cxn ang="0">
                  <a:pos x="478" y="23"/>
                </a:cxn>
                <a:cxn ang="0">
                  <a:pos x="586" y="25"/>
                </a:cxn>
                <a:cxn ang="0">
                  <a:pos x="579" y="46"/>
                </a:cxn>
                <a:cxn ang="0">
                  <a:pos x="565" y="63"/>
                </a:cxn>
                <a:cxn ang="0">
                  <a:pos x="577" y="82"/>
                </a:cxn>
                <a:cxn ang="0">
                  <a:pos x="593" y="90"/>
                </a:cxn>
                <a:cxn ang="0">
                  <a:pos x="594" y="128"/>
                </a:cxn>
                <a:cxn ang="0">
                  <a:pos x="594" y="176"/>
                </a:cxn>
                <a:cxn ang="0">
                  <a:pos x="593" y="287"/>
                </a:cxn>
                <a:cxn ang="0">
                  <a:pos x="583" y="293"/>
                </a:cxn>
                <a:cxn ang="0">
                  <a:pos x="588" y="302"/>
                </a:cxn>
                <a:cxn ang="0">
                  <a:pos x="584" y="312"/>
                </a:cxn>
                <a:cxn ang="0">
                  <a:pos x="586" y="316"/>
                </a:cxn>
                <a:cxn ang="0">
                  <a:pos x="594" y="328"/>
                </a:cxn>
                <a:cxn ang="0">
                  <a:pos x="591" y="334"/>
                </a:cxn>
                <a:cxn ang="0">
                  <a:pos x="588" y="341"/>
                </a:cxn>
                <a:cxn ang="0">
                  <a:pos x="588" y="352"/>
                </a:cxn>
                <a:cxn ang="0">
                  <a:pos x="583" y="358"/>
                </a:cxn>
                <a:cxn ang="0">
                  <a:pos x="579" y="367"/>
                </a:cxn>
                <a:cxn ang="0">
                  <a:pos x="586" y="377"/>
                </a:cxn>
                <a:cxn ang="0">
                  <a:pos x="589" y="386"/>
                </a:cxn>
                <a:cxn ang="0">
                  <a:pos x="594" y="396"/>
                </a:cxn>
                <a:cxn ang="0">
                  <a:pos x="583" y="393"/>
                </a:cxn>
                <a:cxn ang="0">
                  <a:pos x="579" y="389"/>
                </a:cxn>
                <a:cxn ang="0">
                  <a:pos x="574" y="379"/>
                </a:cxn>
                <a:cxn ang="0">
                  <a:pos x="565" y="375"/>
                </a:cxn>
                <a:cxn ang="0">
                  <a:pos x="557" y="369"/>
                </a:cxn>
                <a:cxn ang="0">
                  <a:pos x="553" y="367"/>
                </a:cxn>
                <a:cxn ang="0">
                  <a:pos x="540" y="365"/>
                </a:cxn>
                <a:cxn ang="0">
                  <a:pos x="533" y="357"/>
                </a:cxn>
                <a:cxn ang="0">
                  <a:pos x="526" y="355"/>
                </a:cxn>
                <a:cxn ang="0">
                  <a:pos x="512" y="355"/>
                </a:cxn>
                <a:cxn ang="0">
                  <a:pos x="500" y="355"/>
                </a:cxn>
                <a:cxn ang="0">
                  <a:pos x="490" y="357"/>
                </a:cxn>
                <a:cxn ang="0">
                  <a:pos x="482" y="355"/>
                </a:cxn>
                <a:cxn ang="0">
                  <a:pos x="475" y="364"/>
                </a:cxn>
                <a:cxn ang="0">
                  <a:pos x="463" y="360"/>
                </a:cxn>
                <a:cxn ang="0">
                  <a:pos x="459" y="357"/>
                </a:cxn>
                <a:cxn ang="0">
                  <a:pos x="437" y="345"/>
                </a:cxn>
                <a:cxn ang="0">
                  <a:pos x="353" y="336"/>
                </a:cxn>
                <a:cxn ang="0">
                  <a:pos x="154" y="326"/>
                </a:cxn>
              </a:cxnLst>
              <a:rect l="0" t="0" r="r" b="b"/>
              <a:pathLst>
                <a:path w="594" h="396">
                  <a:moveTo>
                    <a:pt x="99" y="323"/>
                  </a:moveTo>
                  <a:lnTo>
                    <a:pt x="82" y="321"/>
                  </a:lnTo>
                  <a:lnTo>
                    <a:pt x="42" y="317"/>
                  </a:lnTo>
                  <a:lnTo>
                    <a:pt x="0" y="314"/>
                  </a:lnTo>
                  <a:lnTo>
                    <a:pt x="3" y="263"/>
                  </a:lnTo>
                  <a:lnTo>
                    <a:pt x="5" y="259"/>
                  </a:lnTo>
                  <a:lnTo>
                    <a:pt x="7" y="222"/>
                  </a:lnTo>
                  <a:lnTo>
                    <a:pt x="10" y="191"/>
                  </a:lnTo>
                  <a:lnTo>
                    <a:pt x="10" y="188"/>
                  </a:lnTo>
                  <a:lnTo>
                    <a:pt x="13" y="145"/>
                  </a:lnTo>
                  <a:lnTo>
                    <a:pt x="17" y="100"/>
                  </a:lnTo>
                  <a:lnTo>
                    <a:pt x="19" y="100"/>
                  </a:lnTo>
                  <a:lnTo>
                    <a:pt x="20" y="76"/>
                  </a:lnTo>
                  <a:lnTo>
                    <a:pt x="27" y="5"/>
                  </a:lnTo>
                  <a:lnTo>
                    <a:pt x="27" y="0"/>
                  </a:lnTo>
                  <a:lnTo>
                    <a:pt x="106" y="5"/>
                  </a:lnTo>
                  <a:lnTo>
                    <a:pt x="109" y="6"/>
                  </a:lnTo>
                  <a:lnTo>
                    <a:pt x="179" y="10"/>
                  </a:lnTo>
                  <a:lnTo>
                    <a:pt x="290" y="17"/>
                  </a:lnTo>
                  <a:lnTo>
                    <a:pt x="338" y="18"/>
                  </a:lnTo>
                  <a:lnTo>
                    <a:pt x="350" y="18"/>
                  </a:lnTo>
                  <a:lnTo>
                    <a:pt x="403" y="22"/>
                  </a:lnTo>
                  <a:lnTo>
                    <a:pt x="425" y="22"/>
                  </a:lnTo>
                  <a:lnTo>
                    <a:pt x="478" y="23"/>
                  </a:lnTo>
                  <a:lnTo>
                    <a:pt x="480" y="25"/>
                  </a:lnTo>
                  <a:lnTo>
                    <a:pt x="536" y="25"/>
                  </a:lnTo>
                  <a:lnTo>
                    <a:pt x="586" y="25"/>
                  </a:lnTo>
                  <a:lnTo>
                    <a:pt x="584" y="37"/>
                  </a:lnTo>
                  <a:lnTo>
                    <a:pt x="584" y="39"/>
                  </a:lnTo>
                  <a:lnTo>
                    <a:pt x="579" y="46"/>
                  </a:lnTo>
                  <a:lnTo>
                    <a:pt x="565" y="56"/>
                  </a:lnTo>
                  <a:lnTo>
                    <a:pt x="564" y="59"/>
                  </a:lnTo>
                  <a:lnTo>
                    <a:pt x="565" y="63"/>
                  </a:lnTo>
                  <a:lnTo>
                    <a:pt x="571" y="70"/>
                  </a:lnTo>
                  <a:lnTo>
                    <a:pt x="574" y="76"/>
                  </a:lnTo>
                  <a:lnTo>
                    <a:pt x="577" y="82"/>
                  </a:lnTo>
                  <a:lnTo>
                    <a:pt x="583" y="83"/>
                  </a:lnTo>
                  <a:lnTo>
                    <a:pt x="589" y="85"/>
                  </a:lnTo>
                  <a:lnTo>
                    <a:pt x="593" y="90"/>
                  </a:lnTo>
                  <a:lnTo>
                    <a:pt x="594" y="94"/>
                  </a:lnTo>
                  <a:lnTo>
                    <a:pt x="594" y="95"/>
                  </a:lnTo>
                  <a:lnTo>
                    <a:pt x="594" y="128"/>
                  </a:lnTo>
                  <a:lnTo>
                    <a:pt x="594" y="146"/>
                  </a:lnTo>
                  <a:lnTo>
                    <a:pt x="594" y="165"/>
                  </a:lnTo>
                  <a:lnTo>
                    <a:pt x="594" y="176"/>
                  </a:lnTo>
                  <a:lnTo>
                    <a:pt x="594" y="211"/>
                  </a:lnTo>
                  <a:lnTo>
                    <a:pt x="594" y="249"/>
                  </a:lnTo>
                  <a:lnTo>
                    <a:pt x="593" y="287"/>
                  </a:lnTo>
                  <a:lnTo>
                    <a:pt x="583" y="287"/>
                  </a:lnTo>
                  <a:lnTo>
                    <a:pt x="584" y="288"/>
                  </a:lnTo>
                  <a:lnTo>
                    <a:pt x="583" y="293"/>
                  </a:lnTo>
                  <a:lnTo>
                    <a:pt x="586" y="297"/>
                  </a:lnTo>
                  <a:lnTo>
                    <a:pt x="588" y="299"/>
                  </a:lnTo>
                  <a:lnTo>
                    <a:pt x="588" y="302"/>
                  </a:lnTo>
                  <a:lnTo>
                    <a:pt x="588" y="307"/>
                  </a:lnTo>
                  <a:lnTo>
                    <a:pt x="584" y="309"/>
                  </a:lnTo>
                  <a:lnTo>
                    <a:pt x="584" y="312"/>
                  </a:lnTo>
                  <a:lnTo>
                    <a:pt x="586" y="314"/>
                  </a:lnTo>
                  <a:lnTo>
                    <a:pt x="584" y="314"/>
                  </a:lnTo>
                  <a:lnTo>
                    <a:pt x="586" y="316"/>
                  </a:lnTo>
                  <a:lnTo>
                    <a:pt x="591" y="317"/>
                  </a:lnTo>
                  <a:lnTo>
                    <a:pt x="593" y="317"/>
                  </a:lnTo>
                  <a:lnTo>
                    <a:pt x="594" y="328"/>
                  </a:lnTo>
                  <a:lnTo>
                    <a:pt x="593" y="331"/>
                  </a:lnTo>
                  <a:lnTo>
                    <a:pt x="593" y="333"/>
                  </a:lnTo>
                  <a:lnTo>
                    <a:pt x="591" y="334"/>
                  </a:lnTo>
                  <a:lnTo>
                    <a:pt x="588" y="334"/>
                  </a:lnTo>
                  <a:lnTo>
                    <a:pt x="589" y="340"/>
                  </a:lnTo>
                  <a:lnTo>
                    <a:pt x="588" y="341"/>
                  </a:lnTo>
                  <a:lnTo>
                    <a:pt x="589" y="346"/>
                  </a:lnTo>
                  <a:lnTo>
                    <a:pt x="586" y="350"/>
                  </a:lnTo>
                  <a:lnTo>
                    <a:pt x="588" y="352"/>
                  </a:lnTo>
                  <a:lnTo>
                    <a:pt x="586" y="357"/>
                  </a:lnTo>
                  <a:lnTo>
                    <a:pt x="584" y="358"/>
                  </a:lnTo>
                  <a:lnTo>
                    <a:pt x="583" y="358"/>
                  </a:lnTo>
                  <a:lnTo>
                    <a:pt x="583" y="362"/>
                  </a:lnTo>
                  <a:lnTo>
                    <a:pt x="579" y="365"/>
                  </a:lnTo>
                  <a:lnTo>
                    <a:pt x="579" y="367"/>
                  </a:lnTo>
                  <a:lnTo>
                    <a:pt x="579" y="372"/>
                  </a:lnTo>
                  <a:lnTo>
                    <a:pt x="584" y="375"/>
                  </a:lnTo>
                  <a:lnTo>
                    <a:pt x="586" y="377"/>
                  </a:lnTo>
                  <a:lnTo>
                    <a:pt x="589" y="381"/>
                  </a:lnTo>
                  <a:lnTo>
                    <a:pt x="591" y="386"/>
                  </a:lnTo>
                  <a:lnTo>
                    <a:pt x="589" y="386"/>
                  </a:lnTo>
                  <a:lnTo>
                    <a:pt x="591" y="387"/>
                  </a:lnTo>
                  <a:lnTo>
                    <a:pt x="591" y="393"/>
                  </a:lnTo>
                  <a:lnTo>
                    <a:pt x="594" y="396"/>
                  </a:lnTo>
                  <a:lnTo>
                    <a:pt x="589" y="396"/>
                  </a:lnTo>
                  <a:lnTo>
                    <a:pt x="586" y="393"/>
                  </a:lnTo>
                  <a:lnTo>
                    <a:pt x="583" y="393"/>
                  </a:lnTo>
                  <a:lnTo>
                    <a:pt x="581" y="394"/>
                  </a:lnTo>
                  <a:lnTo>
                    <a:pt x="579" y="393"/>
                  </a:lnTo>
                  <a:lnTo>
                    <a:pt x="579" y="389"/>
                  </a:lnTo>
                  <a:lnTo>
                    <a:pt x="572" y="382"/>
                  </a:lnTo>
                  <a:lnTo>
                    <a:pt x="572" y="381"/>
                  </a:lnTo>
                  <a:lnTo>
                    <a:pt x="574" y="379"/>
                  </a:lnTo>
                  <a:lnTo>
                    <a:pt x="574" y="377"/>
                  </a:lnTo>
                  <a:lnTo>
                    <a:pt x="572" y="375"/>
                  </a:lnTo>
                  <a:lnTo>
                    <a:pt x="565" y="375"/>
                  </a:lnTo>
                  <a:lnTo>
                    <a:pt x="565" y="375"/>
                  </a:lnTo>
                  <a:lnTo>
                    <a:pt x="565" y="372"/>
                  </a:lnTo>
                  <a:lnTo>
                    <a:pt x="557" y="369"/>
                  </a:lnTo>
                  <a:lnTo>
                    <a:pt x="553" y="370"/>
                  </a:lnTo>
                  <a:lnTo>
                    <a:pt x="552" y="370"/>
                  </a:lnTo>
                  <a:lnTo>
                    <a:pt x="553" y="367"/>
                  </a:lnTo>
                  <a:lnTo>
                    <a:pt x="552" y="367"/>
                  </a:lnTo>
                  <a:lnTo>
                    <a:pt x="550" y="367"/>
                  </a:lnTo>
                  <a:lnTo>
                    <a:pt x="540" y="365"/>
                  </a:lnTo>
                  <a:lnTo>
                    <a:pt x="538" y="362"/>
                  </a:lnTo>
                  <a:lnTo>
                    <a:pt x="535" y="360"/>
                  </a:lnTo>
                  <a:lnTo>
                    <a:pt x="533" y="357"/>
                  </a:lnTo>
                  <a:lnTo>
                    <a:pt x="531" y="357"/>
                  </a:lnTo>
                  <a:lnTo>
                    <a:pt x="530" y="357"/>
                  </a:lnTo>
                  <a:lnTo>
                    <a:pt x="526" y="355"/>
                  </a:lnTo>
                  <a:lnTo>
                    <a:pt x="519" y="353"/>
                  </a:lnTo>
                  <a:lnTo>
                    <a:pt x="514" y="357"/>
                  </a:lnTo>
                  <a:lnTo>
                    <a:pt x="512" y="355"/>
                  </a:lnTo>
                  <a:lnTo>
                    <a:pt x="511" y="355"/>
                  </a:lnTo>
                  <a:lnTo>
                    <a:pt x="506" y="357"/>
                  </a:lnTo>
                  <a:lnTo>
                    <a:pt x="500" y="355"/>
                  </a:lnTo>
                  <a:lnTo>
                    <a:pt x="497" y="357"/>
                  </a:lnTo>
                  <a:lnTo>
                    <a:pt x="494" y="355"/>
                  </a:lnTo>
                  <a:lnTo>
                    <a:pt x="490" y="357"/>
                  </a:lnTo>
                  <a:lnTo>
                    <a:pt x="489" y="355"/>
                  </a:lnTo>
                  <a:lnTo>
                    <a:pt x="487" y="353"/>
                  </a:lnTo>
                  <a:lnTo>
                    <a:pt x="482" y="355"/>
                  </a:lnTo>
                  <a:lnTo>
                    <a:pt x="480" y="357"/>
                  </a:lnTo>
                  <a:lnTo>
                    <a:pt x="478" y="362"/>
                  </a:lnTo>
                  <a:lnTo>
                    <a:pt x="475" y="364"/>
                  </a:lnTo>
                  <a:lnTo>
                    <a:pt x="473" y="364"/>
                  </a:lnTo>
                  <a:lnTo>
                    <a:pt x="470" y="364"/>
                  </a:lnTo>
                  <a:lnTo>
                    <a:pt x="463" y="360"/>
                  </a:lnTo>
                  <a:lnTo>
                    <a:pt x="463" y="358"/>
                  </a:lnTo>
                  <a:lnTo>
                    <a:pt x="461" y="357"/>
                  </a:lnTo>
                  <a:lnTo>
                    <a:pt x="459" y="357"/>
                  </a:lnTo>
                  <a:lnTo>
                    <a:pt x="447" y="352"/>
                  </a:lnTo>
                  <a:lnTo>
                    <a:pt x="442" y="346"/>
                  </a:lnTo>
                  <a:lnTo>
                    <a:pt x="437" y="345"/>
                  </a:lnTo>
                  <a:lnTo>
                    <a:pt x="434" y="340"/>
                  </a:lnTo>
                  <a:lnTo>
                    <a:pt x="374" y="338"/>
                  </a:lnTo>
                  <a:lnTo>
                    <a:pt x="353" y="336"/>
                  </a:lnTo>
                  <a:lnTo>
                    <a:pt x="301" y="334"/>
                  </a:lnTo>
                  <a:lnTo>
                    <a:pt x="220" y="331"/>
                  </a:lnTo>
                  <a:lnTo>
                    <a:pt x="154" y="326"/>
                  </a:lnTo>
                  <a:lnTo>
                    <a:pt x="99" y="323"/>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11"/>
            <p:cNvSpPr>
              <a:spLocks/>
            </p:cNvSpPr>
            <p:nvPr/>
          </p:nvSpPr>
          <p:spPr bwMode="gray">
            <a:xfrm>
              <a:off x="3140075" y="2324101"/>
              <a:ext cx="941388" cy="784225"/>
            </a:xfrm>
            <a:custGeom>
              <a:avLst/>
              <a:gdLst/>
              <a:ahLst/>
              <a:cxnLst>
                <a:cxn ang="0">
                  <a:pos x="564" y="419"/>
                </a:cxn>
                <a:cxn ang="0">
                  <a:pos x="562" y="433"/>
                </a:cxn>
                <a:cxn ang="0">
                  <a:pos x="562" y="452"/>
                </a:cxn>
                <a:cxn ang="0">
                  <a:pos x="559" y="494"/>
                </a:cxn>
                <a:cxn ang="0">
                  <a:pos x="487" y="487"/>
                </a:cxn>
                <a:cxn ang="0">
                  <a:pos x="459" y="486"/>
                </a:cxn>
                <a:cxn ang="0">
                  <a:pos x="386" y="477"/>
                </a:cxn>
                <a:cxn ang="0">
                  <a:pos x="376" y="475"/>
                </a:cxn>
                <a:cxn ang="0">
                  <a:pos x="333" y="472"/>
                </a:cxn>
                <a:cxn ang="0">
                  <a:pos x="297" y="467"/>
                </a:cxn>
                <a:cxn ang="0">
                  <a:pos x="249" y="460"/>
                </a:cxn>
                <a:cxn ang="0">
                  <a:pos x="159" y="450"/>
                </a:cxn>
                <a:cxn ang="0">
                  <a:pos x="82" y="438"/>
                </a:cxn>
                <a:cxn ang="0">
                  <a:pos x="77" y="438"/>
                </a:cxn>
                <a:cxn ang="0">
                  <a:pos x="0" y="426"/>
                </a:cxn>
                <a:cxn ang="0">
                  <a:pos x="3" y="399"/>
                </a:cxn>
                <a:cxn ang="0">
                  <a:pos x="8" y="364"/>
                </a:cxn>
                <a:cxn ang="0">
                  <a:pos x="17" y="320"/>
                </a:cxn>
                <a:cxn ang="0">
                  <a:pos x="25" y="265"/>
                </a:cxn>
                <a:cxn ang="0">
                  <a:pos x="34" y="211"/>
                </a:cxn>
                <a:cxn ang="0">
                  <a:pos x="37" y="182"/>
                </a:cxn>
                <a:cxn ang="0">
                  <a:pos x="42" y="158"/>
                </a:cxn>
                <a:cxn ang="0">
                  <a:pos x="49" y="108"/>
                </a:cxn>
                <a:cxn ang="0">
                  <a:pos x="58" y="57"/>
                </a:cxn>
                <a:cxn ang="0">
                  <a:pos x="61" y="36"/>
                </a:cxn>
                <a:cxn ang="0">
                  <a:pos x="66" y="0"/>
                </a:cxn>
                <a:cxn ang="0">
                  <a:pos x="113" y="9"/>
                </a:cxn>
                <a:cxn ang="0">
                  <a:pos x="116" y="9"/>
                </a:cxn>
                <a:cxn ang="0">
                  <a:pos x="147" y="12"/>
                </a:cxn>
                <a:cxn ang="0">
                  <a:pos x="160" y="14"/>
                </a:cxn>
                <a:cxn ang="0">
                  <a:pos x="249" y="28"/>
                </a:cxn>
                <a:cxn ang="0">
                  <a:pos x="277" y="31"/>
                </a:cxn>
                <a:cxn ang="0">
                  <a:pos x="304" y="35"/>
                </a:cxn>
                <a:cxn ang="0">
                  <a:pos x="427" y="48"/>
                </a:cxn>
                <a:cxn ang="0">
                  <a:pos x="446" y="52"/>
                </a:cxn>
                <a:cxn ang="0">
                  <a:pos x="516" y="59"/>
                </a:cxn>
                <a:cxn ang="0">
                  <a:pos x="519" y="59"/>
                </a:cxn>
                <a:cxn ang="0">
                  <a:pos x="593" y="65"/>
                </a:cxn>
                <a:cxn ang="0">
                  <a:pos x="589" y="110"/>
                </a:cxn>
                <a:cxn ang="0">
                  <a:pos x="586" y="153"/>
                </a:cxn>
                <a:cxn ang="0">
                  <a:pos x="586" y="156"/>
                </a:cxn>
                <a:cxn ang="0">
                  <a:pos x="583" y="187"/>
                </a:cxn>
                <a:cxn ang="0">
                  <a:pos x="581" y="224"/>
                </a:cxn>
                <a:cxn ang="0">
                  <a:pos x="579" y="228"/>
                </a:cxn>
                <a:cxn ang="0">
                  <a:pos x="576" y="279"/>
                </a:cxn>
                <a:cxn ang="0">
                  <a:pos x="572" y="320"/>
                </a:cxn>
                <a:cxn ang="0">
                  <a:pos x="567" y="387"/>
                </a:cxn>
                <a:cxn ang="0">
                  <a:pos x="564" y="419"/>
                </a:cxn>
              </a:cxnLst>
              <a:rect l="0" t="0" r="r" b="b"/>
              <a:pathLst>
                <a:path w="593" h="494">
                  <a:moveTo>
                    <a:pt x="564" y="419"/>
                  </a:moveTo>
                  <a:lnTo>
                    <a:pt x="562" y="433"/>
                  </a:lnTo>
                  <a:lnTo>
                    <a:pt x="562" y="452"/>
                  </a:lnTo>
                  <a:lnTo>
                    <a:pt x="559" y="494"/>
                  </a:lnTo>
                  <a:lnTo>
                    <a:pt x="487" y="487"/>
                  </a:lnTo>
                  <a:lnTo>
                    <a:pt x="459" y="486"/>
                  </a:lnTo>
                  <a:lnTo>
                    <a:pt x="386" y="477"/>
                  </a:lnTo>
                  <a:lnTo>
                    <a:pt x="376" y="475"/>
                  </a:lnTo>
                  <a:lnTo>
                    <a:pt x="333" y="472"/>
                  </a:lnTo>
                  <a:lnTo>
                    <a:pt x="297" y="467"/>
                  </a:lnTo>
                  <a:lnTo>
                    <a:pt x="249" y="460"/>
                  </a:lnTo>
                  <a:lnTo>
                    <a:pt x="159" y="450"/>
                  </a:lnTo>
                  <a:lnTo>
                    <a:pt x="82" y="438"/>
                  </a:lnTo>
                  <a:lnTo>
                    <a:pt x="77" y="438"/>
                  </a:lnTo>
                  <a:lnTo>
                    <a:pt x="0" y="426"/>
                  </a:lnTo>
                  <a:lnTo>
                    <a:pt x="3" y="399"/>
                  </a:lnTo>
                  <a:lnTo>
                    <a:pt x="8" y="364"/>
                  </a:lnTo>
                  <a:lnTo>
                    <a:pt x="17" y="320"/>
                  </a:lnTo>
                  <a:lnTo>
                    <a:pt x="25" y="265"/>
                  </a:lnTo>
                  <a:lnTo>
                    <a:pt x="34" y="211"/>
                  </a:lnTo>
                  <a:lnTo>
                    <a:pt x="37" y="182"/>
                  </a:lnTo>
                  <a:lnTo>
                    <a:pt x="42" y="158"/>
                  </a:lnTo>
                  <a:lnTo>
                    <a:pt x="49" y="108"/>
                  </a:lnTo>
                  <a:lnTo>
                    <a:pt x="58" y="57"/>
                  </a:lnTo>
                  <a:lnTo>
                    <a:pt x="61" y="36"/>
                  </a:lnTo>
                  <a:lnTo>
                    <a:pt x="66" y="0"/>
                  </a:lnTo>
                  <a:lnTo>
                    <a:pt x="113" y="9"/>
                  </a:lnTo>
                  <a:lnTo>
                    <a:pt x="116" y="9"/>
                  </a:lnTo>
                  <a:lnTo>
                    <a:pt x="147" y="12"/>
                  </a:lnTo>
                  <a:lnTo>
                    <a:pt x="160" y="14"/>
                  </a:lnTo>
                  <a:lnTo>
                    <a:pt x="249" y="28"/>
                  </a:lnTo>
                  <a:lnTo>
                    <a:pt x="277" y="31"/>
                  </a:lnTo>
                  <a:lnTo>
                    <a:pt x="304" y="35"/>
                  </a:lnTo>
                  <a:lnTo>
                    <a:pt x="427" y="48"/>
                  </a:lnTo>
                  <a:lnTo>
                    <a:pt x="446" y="52"/>
                  </a:lnTo>
                  <a:lnTo>
                    <a:pt x="516" y="59"/>
                  </a:lnTo>
                  <a:lnTo>
                    <a:pt x="519" y="59"/>
                  </a:lnTo>
                  <a:lnTo>
                    <a:pt x="593" y="65"/>
                  </a:lnTo>
                  <a:lnTo>
                    <a:pt x="589" y="110"/>
                  </a:lnTo>
                  <a:lnTo>
                    <a:pt x="586" y="153"/>
                  </a:lnTo>
                  <a:lnTo>
                    <a:pt x="586" y="156"/>
                  </a:lnTo>
                  <a:lnTo>
                    <a:pt x="583" y="187"/>
                  </a:lnTo>
                  <a:lnTo>
                    <a:pt x="581" y="224"/>
                  </a:lnTo>
                  <a:lnTo>
                    <a:pt x="579" y="228"/>
                  </a:lnTo>
                  <a:lnTo>
                    <a:pt x="576" y="279"/>
                  </a:lnTo>
                  <a:lnTo>
                    <a:pt x="572" y="320"/>
                  </a:lnTo>
                  <a:lnTo>
                    <a:pt x="567" y="387"/>
                  </a:lnTo>
                  <a:lnTo>
                    <a:pt x="564" y="419"/>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12"/>
            <p:cNvSpPr>
              <a:spLocks noEditPoints="1"/>
            </p:cNvSpPr>
            <p:nvPr/>
          </p:nvSpPr>
          <p:spPr bwMode="gray">
            <a:xfrm>
              <a:off x="5424488" y="2120901"/>
              <a:ext cx="711200" cy="754063"/>
            </a:xfrm>
            <a:custGeom>
              <a:avLst/>
              <a:gdLst/>
              <a:ahLst/>
              <a:cxnLst>
                <a:cxn ang="0">
                  <a:pos x="378" y="228"/>
                </a:cxn>
                <a:cxn ang="0">
                  <a:pos x="379" y="243"/>
                </a:cxn>
                <a:cxn ang="0">
                  <a:pos x="403" y="209"/>
                </a:cxn>
                <a:cxn ang="0">
                  <a:pos x="427" y="210"/>
                </a:cxn>
                <a:cxn ang="0">
                  <a:pos x="408" y="287"/>
                </a:cxn>
                <a:cxn ang="0">
                  <a:pos x="396" y="368"/>
                </a:cxn>
                <a:cxn ang="0">
                  <a:pos x="407" y="422"/>
                </a:cxn>
                <a:cxn ang="0">
                  <a:pos x="372" y="463"/>
                </a:cxn>
                <a:cxn ang="0">
                  <a:pos x="285" y="470"/>
                </a:cxn>
                <a:cxn ang="0">
                  <a:pos x="190" y="472"/>
                </a:cxn>
                <a:cxn ang="0">
                  <a:pos x="167" y="458"/>
                </a:cxn>
                <a:cxn ang="0">
                  <a:pos x="150" y="438"/>
                </a:cxn>
                <a:cxn ang="0">
                  <a:pos x="143" y="409"/>
                </a:cxn>
                <a:cxn ang="0">
                  <a:pos x="140" y="385"/>
                </a:cxn>
                <a:cxn ang="0">
                  <a:pos x="135" y="359"/>
                </a:cxn>
                <a:cxn ang="0">
                  <a:pos x="123" y="323"/>
                </a:cxn>
                <a:cxn ang="0">
                  <a:pos x="101" y="311"/>
                </a:cxn>
                <a:cxn ang="0">
                  <a:pos x="78" y="286"/>
                </a:cxn>
                <a:cxn ang="0">
                  <a:pos x="53" y="272"/>
                </a:cxn>
                <a:cxn ang="0">
                  <a:pos x="25" y="257"/>
                </a:cxn>
                <a:cxn ang="0">
                  <a:pos x="12" y="229"/>
                </a:cxn>
                <a:cxn ang="0">
                  <a:pos x="12" y="212"/>
                </a:cxn>
                <a:cxn ang="0">
                  <a:pos x="12" y="192"/>
                </a:cxn>
                <a:cxn ang="0">
                  <a:pos x="19" y="168"/>
                </a:cxn>
                <a:cxn ang="0">
                  <a:pos x="5" y="154"/>
                </a:cxn>
                <a:cxn ang="0">
                  <a:pos x="8" y="134"/>
                </a:cxn>
                <a:cxn ang="0">
                  <a:pos x="24" y="111"/>
                </a:cxn>
                <a:cxn ang="0">
                  <a:pos x="39" y="104"/>
                </a:cxn>
                <a:cxn ang="0">
                  <a:pos x="41" y="36"/>
                </a:cxn>
                <a:cxn ang="0">
                  <a:pos x="94" y="22"/>
                </a:cxn>
                <a:cxn ang="0">
                  <a:pos x="155" y="31"/>
                </a:cxn>
                <a:cxn ang="0">
                  <a:pos x="188" y="41"/>
                </a:cxn>
                <a:cxn ang="0">
                  <a:pos x="200" y="52"/>
                </a:cxn>
                <a:cxn ang="0">
                  <a:pos x="280" y="77"/>
                </a:cxn>
                <a:cxn ang="0">
                  <a:pos x="306" y="87"/>
                </a:cxn>
                <a:cxn ang="0">
                  <a:pos x="316" y="91"/>
                </a:cxn>
                <a:cxn ang="0">
                  <a:pos x="325" y="87"/>
                </a:cxn>
                <a:cxn ang="0">
                  <a:pos x="337" y="89"/>
                </a:cxn>
                <a:cxn ang="0">
                  <a:pos x="350" y="93"/>
                </a:cxn>
                <a:cxn ang="0">
                  <a:pos x="360" y="99"/>
                </a:cxn>
                <a:cxn ang="0">
                  <a:pos x="366" y="108"/>
                </a:cxn>
                <a:cxn ang="0">
                  <a:pos x="381" y="116"/>
                </a:cxn>
                <a:cxn ang="0">
                  <a:pos x="384" y="127"/>
                </a:cxn>
                <a:cxn ang="0">
                  <a:pos x="384" y="139"/>
                </a:cxn>
                <a:cxn ang="0">
                  <a:pos x="379" y="154"/>
                </a:cxn>
                <a:cxn ang="0">
                  <a:pos x="388" y="154"/>
                </a:cxn>
                <a:cxn ang="0">
                  <a:pos x="393" y="164"/>
                </a:cxn>
                <a:cxn ang="0">
                  <a:pos x="396" y="176"/>
                </a:cxn>
                <a:cxn ang="0">
                  <a:pos x="391" y="195"/>
                </a:cxn>
                <a:cxn ang="0">
                  <a:pos x="442" y="159"/>
                </a:cxn>
                <a:cxn ang="0">
                  <a:pos x="441" y="181"/>
                </a:cxn>
                <a:cxn ang="0">
                  <a:pos x="427" y="210"/>
                </a:cxn>
                <a:cxn ang="0">
                  <a:pos x="429" y="169"/>
                </a:cxn>
              </a:cxnLst>
              <a:rect l="0" t="0" r="r" b="b"/>
              <a:pathLst>
                <a:path w="448" h="475">
                  <a:moveTo>
                    <a:pt x="391" y="195"/>
                  </a:moveTo>
                  <a:lnTo>
                    <a:pt x="386" y="200"/>
                  </a:lnTo>
                  <a:lnTo>
                    <a:pt x="386" y="205"/>
                  </a:lnTo>
                  <a:lnTo>
                    <a:pt x="376" y="222"/>
                  </a:lnTo>
                  <a:lnTo>
                    <a:pt x="378" y="228"/>
                  </a:lnTo>
                  <a:lnTo>
                    <a:pt x="374" y="231"/>
                  </a:lnTo>
                  <a:lnTo>
                    <a:pt x="378" y="236"/>
                  </a:lnTo>
                  <a:lnTo>
                    <a:pt x="376" y="234"/>
                  </a:lnTo>
                  <a:lnTo>
                    <a:pt x="374" y="239"/>
                  </a:lnTo>
                  <a:lnTo>
                    <a:pt x="379" y="243"/>
                  </a:lnTo>
                  <a:lnTo>
                    <a:pt x="383" y="241"/>
                  </a:lnTo>
                  <a:lnTo>
                    <a:pt x="386" y="233"/>
                  </a:lnTo>
                  <a:lnTo>
                    <a:pt x="393" y="229"/>
                  </a:lnTo>
                  <a:lnTo>
                    <a:pt x="396" y="224"/>
                  </a:lnTo>
                  <a:lnTo>
                    <a:pt x="403" y="209"/>
                  </a:lnTo>
                  <a:lnTo>
                    <a:pt x="408" y="205"/>
                  </a:lnTo>
                  <a:lnTo>
                    <a:pt x="408" y="209"/>
                  </a:lnTo>
                  <a:lnTo>
                    <a:pt x="417" y="200"/>
                  </a:lnTo>
                  <a:lnTo>
                    <a:pt x="422" y="209"/>
                  </a:lnTo>
                  <a:lnTo>
                    <a:pt x="427" y="210"/>
                  </a:lnTo>
                  <a:lnTo>
                    <a:pt x="424" y="224"/>
                  </a:lnTo>
                  <a:lnTo>
                    <a:pt x="417" y="239"/>
                  </a:lnTo>
                  <a:lnTo>
                    <a:pt x="413" y="262"/>
                  </a:lnTo>
                  <a:lnTo>
                    <a:pt x="417" y="279"/>
                  </a:lnTo>
                  <a:lnTo>
                    <a:pt x="408" y="287"/>
                  </a:lnTo>
                  <a:lnTo>
                    <a:pt x="403" y="310"/>
                  </a:lnTo>
                  <a:lnTo>
                    <a:pt x="408" y="333"/>
                  </a:lnTo>
                  <a:lnTo>
                    <a:pt x="401" y="347"/>
                  </a:lnTo>
                  <a:lnTo>
                    <a:pt x="401" y="357"/>
                  </a:lnTo>
                  <a:lnTo>
                    <a:pt x="396" y="368"/>
                  </a:lnTo>
                  <a:lnTo>
                    <a:pt x="398" y="385"/>
                  </a:lnTo>
                  <a:lnTo>
                    <a:pt x="401" y="398"/>
                  </a:lnTo>
                  <a:lnTo>
                    <a:pt x="398" y="404"/>
                  </a:lnTo>
                  <a:lnTo>
                    <a:pt x="403" y="410"/>
                  </a:lnTo>
                  <a:lnTo>
                    <a:pt x="407" y="422"/>
                  </a:lnTo>
                  <a:lnTo>
                    <a:pt x="412" y="429"/>
                  </a:lnTo>
                  <a:lnTo>
                    <a:pt x="410" y="441"/>
                  </a:lnTo>
                  <a:lnTo>
                    <a:pt x="412" y="462"/>
                  </a:lnTo>
                  <a:lnTo>
                    <a:pt x="379" y="463"/>
                  </a:lnTo>
                  <a:lnTo>
                    <a:pt x="372" y="463"/>
                  </a:lnTo>
                  <a:lnTo>
                    <a:pt x="340" y="467"/>
                  </a:lnTo>
                  <a:lnTo>
                    <a:pt x="335" y="467"/>
                  </a:lnTo>
                  <a:lnTo>
                    <a:pt x="321" y="468"/>
                  </a:lnTo>
                  <a:lnTo>
                    <a:pt x="289" y="470"/>
                  </a:lnTo>
                  <a:lnTo>
                    <a:pt x="285" y="470"/>
                  </a:lnTo>
                  <a:lnTo>
                    <a:pt x="251" y="472"/>
                  </a:lnTo>
                  <a:lnTo>
                    <a:pt x="244" y="472"/>
                  </a:lnTo>
                  <a:lnTo>
                    <a:pt x="205" y="474"/>
                  </a:lnTo>
                  <a:lnTo>
                    <a:pt x="188" y="475"/>
                  </a:lnTo>
                  <a:lnTo>
                    <a:pt x="190" y="472"/>
                  </a:lnTo>
                  <a:lnTo>
                    <a:pt x="188" y="470"/>
                  </a:lnTo>
                  <a:lnTo>
                    <a:pt x="186" y="468"/>
                  </a:lnTo>
                  <a:lnTo>
                    <a:pt x="183" y="462"/>
                  </a:lnTo>
                  <a:lnTo>
                    <a:pt x="179" y="460"/>
                  </a:lnTo>
                  <a:lnTo>
                    <a:pt x="167" y="458"/>
                  </a:lnTo>
                  <a:lnTo>
                    <a:pt x="166" y="457"/>
                  </a:lnTo>
                  <a:lnTo>
                    <a:pt x="159" y="455"/>
                  </a:lnTo>
                  <a:lnTo>
                    <a:pt x="154" y="451"/>
                  </a:lnTo>
                  <a:lnTo>
                    <a:pt x="152" y="446"/>
                  </a:lnTo>
                  <a:lnTo>
                    <a:pt x="150" y="438"/>
                  </a:lnTo>
                  <a:lnTo>
                    <a:pt x="147" y="433"/>
                  </a:lnTo>
                  <a:lnTo>
                    <a:pt x="145" y="424"/>
                  </a:lnTo>
                  <a:lnTo>
                    <a:pt x="143" y="416"/>
                  </a:lnTo>
                  <a:lnTo>
                    <a:pt x="143" y="416"/>
                  </a:lnTo>
                  <a:lnTo>
                    <a:pt x="143" y="409"/>
                  </a:lnTo>
                  <a:lnTo>
                    <a:pt x="150" y="397"/>
                  </a:lnTo>
                  <a:lnTo>
                    <a:pt x="150" y="393"/>
                  </a:lnTo>
                  <a:lnTo>
                    <a:pt x="149" y="390"/>
                  </a:lnTo>
                  <a:lnTo>
                    <a:pt x="142" y="386"/>
                  </a:lnTo>
                  <a:lnTo>
                    <a:pt x="140" y="385"/>
                  </a:lnTo>
                  <a:lnTo>
                    <a:pt x="138" y="378"/>
                  </a:lnTo>
                  <a:lnTo>
                    <a:pt x="137" y="374"/>
                  </a:lnTo>
                  <a:lnTo>
                    <a:pt x="137" y="371"/>
                  </a:lnTo>
                  <a:lnTo>
                    <a:pt x="135" y="366"/>
                  </a:lnTo>
                  <a:lnTo>
                    <a:pt x="135" y="359"/>
                  </a:lnTo>
                  <a:lnTo>
                    <a:pt x="133" y="352"/>
                  </a:lnTo>
                  <a:lnTo>
                    <a:pt x="133" y="347"/>
                  </a:lnTo>
                  <a:lnTo>
                    <a:pt x="133" y="340"/>
                  </a:lnTo>
                  <a:lnTo>
                    <a:pt x="130" y="333"/>
                  </a:lnTo>
                  <a:lnTo>
                    <a:pt x="123" y="323"/>
                  </a:lnTo>
                  <a:lnTo>
                    <a:pt x="118" y="320"/>
                  </a:lnTo>
                  <a:lnTo>
                    <a:pt x="111" y="315"/>
                  </a:lnTo>
                  <a:lnTo>
                    <a:pt x="107" y="315"/>
                  </a:lnTo>
                  <a:lnTo>
                    <a:pt x="104" y="313"/>
                  </a:lnTo>
                  <a:lnTo>
                    <a:pt x="101" y="311"/>
                  </a:lnTo>
                  <a:lnTo>
                    <a:pt x="92" y="304"/>
                  </a:lnTo>
                  <a:lnTo>
                    <a:pt x="85" y="299"/>
                  </a:lnTo>
                  <a:lnTo>
                    <a:pt x="82" y="291"/>
                  </a:lnTo>
                  <a:lnTo>
                    <a:pt x="78" y="289"/>
                  </a:lnTo>
                  <a:lnTo>
                    <a:pt x="78" y="286"/>
                  </a:lnTo>
                  <a:lnTo>
                    <a:pt x="77" y="282"/>
                  </a:lnTo>
                  <a:lnTo>
                    <a:pt x="75" y="281"/>
                  </a:lnTo>
                  <a:lnTo>
                    <a:pt x="65" y="275"/>
                  </a:lnTo>
                  <a:lnTo>
                    <a:pt x="56" y="274"/>
                  </a:lnTo>
                  <a:lnTo>
                    <a:pt x="53" y="272"/>
                  </a:lnTo>
                  <a:lnTo>
                    <a:pt x="49" y="267"/>
                  </a:lnTo>
                  <a:lnTo>
                    <a:pt x="48" y="262"/>
                  </a:lnTo>
                  <a:lnTo>
                    <a:pt x="46" y="262"/>
                  </a:lnTo>
                  <a:lnTo>
                    <a:pt x="32" y="260"/>
                  </a:lnTo>
                  <a:lnTo>
                    <a:pt x="25" y="257"/>
                  </a:lnTo>
                  <a:lnTo>
                    <a:pt x="24" y="253"/>
                  </a:lnTo>
                  <a:lnTo>
                    <a:pt x="15" y="245"/>
                  </a:lnTo>
                  <a:lnTo>
                    <a:pt x="10" y="241"/>
                  </a:lnTo>
                  <a:lnTo>
                    <a:pt x="12" y="233"/>
                  </a:lnTo>
                  <a:lnTo>
                    <a:pt x="12" y="229"/>
                  </a:lnTo>
                  <a:lnTo>
                    <a:pt x="12" y="226"/>
                  </a:lnTo>
                  <a:lnTo>
                    <a:pt x="12" y="224"/>
                  </a:lnTo>
                  <a:lnTo>
                    <a:pt x="13" y="221"/>
                  </a:lnTo>
                  <a:lnTo>
                    <a:pt x="12" y="214"/>
                  </a:lnTo>
                  <a:lnTo>
                    <a:pt x="12" y="212"/>
                  </a:lnTo>
                  <a:lnTo>
                    <a:pt x="8" y="207"/>
                  </a:lnTo>
                  <a:lnTo>
                    <a:pt x="12" y="202"/>
                  </a:lnTo>
                  <a:lnTo>
                    <a:pt x="12" y="197"/>
                  </a:lnTo>
                  <a:lnTo>
                    <a:pt x="12" y="195"/>
                  </a:lnTo>
                  <a:lnTo>
                    <a:pt x="12" y="192"/>
                  </a:lnTo>
                  <a:lnTo>
                    <a:pt x="12" y="183"/>
                  </a:lnTo>
                  <a:lnTo>
                    <a:pt x="15" y="180"/>
                  </a:lnTo>
                  <a:lnTo>
                    <a:pt x="17" y="175"/>
                  </a:lnTo>
                  <a:lnTo>
                    <a:pt x="19" y="171"/>
                  </a:lnTo>
                  <a:lnTo>
                    <a:pt x="19" y="168"/>
                  </a:lnTo>
                  <a:lnTo>
                    <a:pt x="19" y="166"/>
                  </a:lnTo>
                  <a:lnTo>
                    <a:pt x="15" y="164"/>
                  </a:lnTo>
                  <a:lnTo>
                    <a:pt x="12" y="156"/>
                  </a:lnTo>
                  <a:lnTo>
                    <a:pt x="10" y="154"/>
                  </a:lnTo>
                  <a:lnTo>
                    <a:pt x="5" y="154"/>
                  </a:lnTo>
                  <a:lnTo>
                    <a:pt x="2" y="152"/>
                  </a:lnTo>
                  <a:lnTo>
                    <a:pt x="0" y="146"/>
                  </a:lnTo>
                  <a:lnTo>
                    <a:pt x="2" y="139"/>
                  </a:lnTo>
                  <a:lnTo>
                    <a:pt x="3" y="137"/>
                  </a:lnTo>
                  <a:lnTo>
                    <a:pt x="8" y="134"/>
                  </a:lnTo>
                  <a:lnTo>
                    <a:pt x="10" y="125"/>
                  </a:lnTo>
                  <a:lnTo>
                    <a:pt x="10" y="123"/>
                  </a:lnTo>
                  <a:lnTo>
                    <a:pt x="12" y="118"/>
                  </a:lnTo>
                  <a:lnTo>
                    <a:pt x="15" y="116"/>
                  </a:lnTo>
                  <a:lnTo>
                    <a:pt x="24" y="111"/>
                  </a:lnTo>
                  <a:lnTo>
                    <a:pt x="25" y="108"/>
                  </a:lnTo>
                  <a:lnTo>
                    <a:pt x="31" y="108"/>
                  </a:lnTo>
                  <a:lnTo>
                    <a:pt x="34" y="104"/>
                  </a:lnTo>
                  <a:lnTo>
                    <a:pt x="37" y="104"/>
                  </a:lnTo>
                  <a:lnTo>
                    <a:pt x="39" y="104"/>
                  </a:lnTo>
                  <a:lnTo>
                    <a:pt x="41" y="99"/>
                  </a:lnTo>
                  <a:lnTo>
                    <a:pt x="43" y="98"/>
                  </a:lnTo>
                  <a:lnTo>
                    <a:pt x="43" y="89"/>
                  </a:lnTo>
                  <a:lnTo>
                    <a:pt x="43" y="62"/>
                  </a:lnTo>
                  <a:lnTo>
                    <a:pt x="41" y="36"/>
                  </a:lnTo>
                  <a:lnTo>
                    <a:pt x="46" y="36"/>
                  </a:lnTo>
                  <a:lnTo>
                    <a:pt x="55" y="26"/>
                  </a:lnTo>
                  <a:lnTo>
                    <a:pt x="61" y="33"/>
                  </a:lnTo>
                  <a:lnTo>
                    <a:pt x="68" y="33"/>
                  </a:lnTo>
                  <a:lnTo>
                    <a:pt x="94" y="22"/>
                  </a:lnTo>
                  <a:lnTo>
                    <a:pt x="145" y="0"/>
                  </a:lnTo>
                  <a:lnTo>
                    <a:pt x="152" y="2"/>
                  </a:lnTo>
                  <a:lnTo>
                    <a:pt x="152" y="7"/>
                  </a:lnTo>
                  <a:lnTo>
                    <a:pt x="142" y="40"/>
                  </a:lnTo>
                  <a:lnTo>
                    <a:pt x="155" y="31"/>
                  </a:lnTo>
                  <a:lnTo>
                    <a:pt x="171" y="38"/>
                  </a:lnTo>
                  <a:lnTo>
                    <a:pt x="181" y="38"/>
                  </a:lnTo>
                  <a:lnTo>
                    <a:pt x="183" y="41"/>
                  </a:lnTo>
                  <a:lnTo>
                    <a:pt x="188" y="40"/>
                  </a:lnTo>
                  <a:lnTo>
                    <a:pt x="188" y="41"/>
                  </a:lnTo>
                  <a:lnTo>
                    <a:pt x="188" y="43"/>
                  </a:lnTo>
                  <a:lnTo>
                    <a:pt x="191" y="43"/>
                  </a:lnTo>
                  <a:lnTo>
                    <a:pt x="191" y="45"/>
                  </a:lnTo>
                  <a:lnTo>
                    <a:pt x="195" y="45"/>
                  </a:lnTo>
                  <a:lnTo>
                    <a:pt x="200" y="52"/>
                  </a:lnTo>
                  <a:lnTo>
                    <a:pt x="201" y="57"/>
                  </a:lnTo>
                  <a:lnTo>
                    <a:pt x="203" y="58"/>
                  </a:lnTo>
                  <a:lnTo>
                    <a:pt x="203" y="62"/>
                  </a:lnTo>
                  <a:lnTo>
                    <a:pt x="219" y="65"/>
                  </a:lnTo>
                  <a:lnTo>
                    <a:pt x="280" y="77"/>
                  </a:lnTo>
                  <a:lnTo>
                    <a:pt x="289" y="81"/>
                  </a:lnTo>
                  <a:lnTo>
                    <a:pt x="294" y="84"/>
                  </a:lnTo>
                  <a:lnTo>
                    <a:pt x="304" y="87"/>
                  </a:lnTo>
                  <a:lnTo>
                    <a:pt x="304" y="87"/>
                  </a:lnTo>
                  <a:lnTo>
                    <a:pt x="306" y="87"/>
                  </a:lnTo>
                  <a:lnTo>
                    <a:pt x="306" y="89"/>
                  </a:lnTo>
                  <a:lnTo>
                    <a:pt x="309" y="87"/>
                  </a:lnTo>
                  <a:lnTo>
                    <a:pt x="311" y="89"/>
                  </a:lnTo>
                  <a:lnTo>
                    <a:pt x="313" y="87"/>
                  </a:lnTo>
                  <a:lnTo>
                    <a:pt x="316" y="91"/>
                  </a:lnTo>
                  <a:lnTo>
                    <a:pt x="318" y="91"/>
                  </a:lnTo>
                  <a:lnTo>
                    <a:pt x="319" y="87"/>
                  </a:lnTo>
                  <a:lnTo>
                    <a:pt x="321" y="89"/>
                  </a:lnTo>
                  <a:lnTo>
                    <a:pt x="323" y="87"/>
                  </a:lnTo>
                  <a:lnTo>
                    <a:pt x="325" y="87"/>
                  </a:lnTo>
                  <a:lnTo>
                    <a:pt x="326" y="87"/>
                  </a:lnTo>
                  <a:lnTo>
                    <a:pt x="328" y="89"/>
                  </a:lnTo>
                  <a:lnTo>
                    <a:pt x="330" y="89"/>
                  </a:lnTo>
                  <a:lnTo>
                    <a:pt x="333" y="91"/>
                  </a:lnTo>
                  <a:lnTo>
                    <a:pt x="337" y="89"/>
                  </a:lnTo>
                  <a:lnTo>
                    <a:pt x="340" y="93"/>
                  </a:lnTo>
                  <a:lnTo>
                    <a:pt x="342" y="93"/>
                  </a:lnTo>
                  <a:lnTo>
                    <a:pt x="345" y="91"/>
                  </a:lnTo>
                  <a:lnTo>
                    <a:pt x="348" y="93"/>
                  </a:lnTo>
                  <a:lnTo>
                    <a:pt x="350" y="93"/>
                  </a:lnTo>
                  <a:lnTo>
                    <a:pt x="354" y="94"/>
                  </a:lnTo>
                  <a:lnTo>
                    <a:pt x="355" y="94"/>
                  </a:lnTo>
                  <a:lnTo>
                    <a:pt x="357" y="96"/>
                  </a:lnTo>
                  <a:lnTo>
                    <a:pt x="357" y="98"/>
                  </a:lnTo>
                  <a:lnTo>
                    <a:pt x="360" y="99"/>
                  </a:lnTo>
                  <a:lnTo>
                    <a:pt x="355" y="104"/>
                  </a:lnTo>
                  <a:lnTo>
                    <a:pt x="355" y="106"/>
                  </a:lnTo>
                  <a:lnTo>
                    <a:pt x="359" y="110"/>
                  </a:lnTo>
                  <a:lnTo>
                    <a:pt x="362" y="110"/>
                  </a:lnTo>
                  <a:lnTo>
                    <a:pt x="366" y="108"/>
                  </a:lnTo>
                  <a:lnTo>
                    <a:pt x="367" y="111"/>
                  </a:lnTo>
                  <a:lnTo>
                    <a:pt x="376" y="111"/>
                  </a:lnTo>
                  <a:lnTo>
                    <a:pt x="378" y="115"/>
                  </a:lnTo>
                  <a:lnTo>
                    <a:pt x="381" y="116"/>
                  </a:lnTo>
                  <a:lnTo>
                    <a:pt x="381" y="116"/>
                  </a:lnTo>
                  <a:lnTo>
                    <a:pt x="383" y="118"/>
                  </a:lnTo>
                  <a:lnTo>
                    <a:pt x="383" y="120"/>
                  </a:lnTo>
                  <a:lnTo>
                    <a:pt x="381" y="122"/>
                  </a:lnTo>
                  <a:lnTo>
                    <a:pt x="381" y="122"/>
                  </a:lnTo>
                  <a:lnTo>
                    <a:pt x="384" y="127"/>
                  </a:lnTo>
                  <a:lnTo>
                    <a:pt x="384" y="127"/>
                  </a:lnTo>
                  <a:lnTo>
                    <a:pt x="383" y="130"/>
                  </a:lnTo>
                  <a:lnTo>
                    <a:pt x="381" y="132"/>
                  </a:lnTo>
                  <a:lnTo>
                    <a:pt x="383" y="134"/>
                  </a:lnTo>
                  <a:lnTo>
                    <a:pt x="384" y="139"/>
                  </a:lnTo>
                  <a:lnTo>
                    <a:pt x="383" y="142"/>
                  </a:lnTo>
                  <a:lnTo>
                    <a:pt x="379" y="144"/>
                  </a:lnTo>
                  <a:lnTo>
                    <a:pt x="381" y="149"/>
                  </a:lnTo>
                  <a:lnTo>
                    <a:pt x="378" y="154"/>
                  </a:lnTo>
                  <a:lnTo>
                    <a:pt x="379" y="154"/>
                  </a:lnTo>
                  <a:lnTo>
                    <a:pt x="379" y="152"/>
                  </a:lnTo>
                  <a:lnTo>
                    <a:pt x="379" y="152"/>
                  </a:lnTo>
                  <a:lnTo>
                    <a:pt x="381" y="156"/>
                  </a:lnTo>
                  <a:lnTo>
                    <a:pt x="383" y="154"/>
                  </a:lnTo>
                  <a:lnTo>
                    <a:pt x="388" y="154"/>
                  </a:lnTo>
                  <a:lnTo>
                    <a:pt x="393" y="149"/>
                  </a:lnTo>
                  <a:lnTo>
                    <a:pt x="396" y="152"/>
                  </a:lnTo>
                  <a:lnTo>
                    <a:pt x="396" y="154"/>
                  </a:lnTo>
                  <a:lnTo>
                    <a:pt x="393" y="163"/>
                  </a:lnTo>
                  <a:lnTo>
                    <a:pt x="393" y="164"/>
                  </a:lnTo>
                  <a:lnTo>
                    <a:pt x="391" y="166"/>
                  </a:lnTo>
                  <a:lnTo>
                    <a:pt x="391" y="169"/>
                  </a:lnTo>
                  <a:lnTo>
                    <a:pt x="391" y="169"/>
                  </a:lnTo>
                  <a:lnTo>
                    <a:pt x="391" y="173"/>
                  </a:lnTo>
                  <a:lnTo>
                    <a:pt x="396" y="176"/>
                  </a:lnTo>
                  <a:lnTo>
                    <a:pt x="396" y="180"/>
                  </a:lnTo>
                  <a:lnTo>
                    <a:pt x="403" y="180"/>
                  </a:lnTo>
                  <a:lnTo>
                    <a:pt x="401" y="185"/>
                  </a:lnTo>
                  <a:lnTo>
                    <a:pt x="401" y="192"/>
                  </a:lnTo>
                  <a:lnTo>
                    <a:pt x="391" y="195"/>
                  </a:lnTo>
                  <a:close/>
                  <a:moveTo>
                    <a:pt x="442" y="156"/>
                  </a:moveTo>
                  <a:lnTo>
                    <a:pt x="446" y="154"/>
                  </a:lnTo>
                  <a:lnTo>
                    <a:pt x="448" y="161"/>
                  </a:lnTo>
                  <a:lnTo>
                    <a:pt x="446" y="163"/>
                  </a:lnTo>
                  <a:lnTo>
                    <a:pt x="442" y="159"/>
                  </a:lnTo>
                  <a:lnTo>
                    <a:pt x="444" y="171"/>
                  </a:lnTo>
                  <a:lnTo>
                    <a:pt x="441" y="171"/>
                  </a:lnTo>
                  <a:lnTo>
                    <a:pt x="444" y="176"/>
                  </a:lnTo>
                  <a:lnTo>
                    <a:pt x="441" y="176"/>
                  </a:lnTo>
                  <a:lnTo>
                    <a:pt x="441" y="181"/>
                  </a:lnTo>
                  <a:lnTo>
                    <a:pt x="439" y="180"/>
                  </a:lnTo>
                  <a:lnTo>
                    <a:pt x="436" y="190"/>
                  </a:lnTo>
                  <a:lnTo>
                    <a:pt x="436" y="195"/>
                  </a:lnTo>
                  <a:lnTo>
                    <a:pt x="434" y="202"/>
                  </a:lnTo>
                  <a:lnTo>
                    <a:pt x="427" y="210"/>
                  </a:lnTo>
                  <a:lnTo>
                    <a:pt x="422" y="207"/>
                  </a:lnTo>
                  <a:lnTo>
                    <a:pt x="419" y="198"/>
                  </a:lnTo>
                  <a:lnTo>
                    <a:pt x="422" y="187"/>
                  </a:lnTo>
                  <a:lnTo>
                    <a:pt x="427" y="183"/>
                  </a:lnTo>
                  <a:lnTo>
                    <a:pt x="429" y="169"/>
                  </a:lnTo>
                  <a:lnTo>
                    <a:pt x="434" y="171"/>
                  </a:lnTo>
                  <a:lnTo>
                    <a:pt x="441" y="156"/>
                  </a:lnTo>
                  <a:lnTo>
                    <a:pt x="442" y="156"/>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13"/>
            <p:cNvSpPr>
              <a:spLocks/>
            </p:cNvSpPr>
            <p:nvPr/>
          </p:nvSpPr>
          <p:spPr bwMode="gray">
            <a:xfrm>
              <a:off x="2425700" y="1527176"/>
              <a:ext cx="806450" cy="1304925"/>
            </a:xfrm>
            <a:custGeom>
              <a:avLst/>
              <a:gdLst/>
              <a:ahLst/>
              <a:cxnLst>
                <a:cxn ang="0">
                  <a:pos x="45" y="537"/>
                </a:cxn>
                <a:cxn ang="0">
                  <a:pos x="55" y="521"/>
                </a:cxn>
                <a:cxn ang="0">
                  <a:pos x="57" y="501"/>
                </a:cxn>
                <a:cxn ang="0">
                  <a:pos x="48" y="492"/>
                </a:cxn>
                <a:cxn ang="0">
                  <a:pos x="43" y="484"/>
                </a:cxn>
                <a:cxn ang="0">
                  <a:pos x="52" y="463"/>
                </a:cxn>
                <a:cxn ang="0">
                  <a:pos x="72" y="441"/>
                </a:cxn>
                <a:cxn ang="0">
                  <a:pos x="86" y="422"/>
                </a:cxn>
                <a:cxn ang="0">
                  <a:pos x="91" y="414"/>
                </a:cxn>
                <a:cxn ang="0">
                  <a:pos x="116" y="376"/>
                </a:cxn>
                <a:cxn ang="0">
                  <a:pos x="123" y="347"/>
                </a:cxn>
                <a:cxn ang="0">
                  <a:pos x="105" y="316"/>
                </a:cxn>
                <a:cxn ang="0">
                  <a:pos x="105" y="292"/>
                </a:cxn>
                <a:cxn ang="0">
                  <a:pos x="105" y="267"/>
                </a:cxn>
                <a:cxn ang="0">
                  <a:pos x="142" y="99"/>
                </a:cxn>
                <a:cxn ang="0">
                  <a:pos x="210" y="121"/>
                </a:cxn>
                <a:cxn ang="0">
                  <a:pos x="221" y="142"/>
                </a:cxn>
                <a:cxn ang="0">
                  <a:pos x="228" y="164"/>
                </a:cxn>
                <a:cxn ang="0">
                  <a:pos x="228" y="181"/>
                </a:cxn>
                <a:cxn ang="0">
                  <a:pos x="226" y="190"/>
                </a:cxn>
                <a:cxn ang="0">
                  <a:pos x="241" y="205"/>
                </a:cxn>
                <a:cxn ang="0">
                  <a:pos x="255" y="227"/>
                </a:cxn>
                <a:cxn ang="0">
                  <a:pos x="265" y="248"/>
                </a:cxn>
                <a:cxn ang="0">
                  <a:pos x="272" y="265"/>
                </a:cxn>
                <a:cxn ang="0">
                  <a:pos x="282" y="272"/>
                </a:cxn>
                <a:cxn ang="0">
                  <a:pos x="294" y="285"/>
                </a:cxn>
                <a:cxn ang="0">
                  <a:pos x="301" y="299"/>
                </a:cxn>
                <a:cxn ang="0">
                  <a:pos x="291" y="323"/>
                </a:cxn>
                <a:cxn ang="0">
                  <a:pos x="282" y="335"/>
                </a:cxn>
                <a:cxn ang="0">
                  <a:pos x="281" y="349"/>
                </a:cxn>
                <a:cxn ang="0">
                  <a:pos x="284" y="362"/>
                </a:cxn>
                <a:cxn ang="0">
                  <a:pos x="275" y="371"/>
                </a:cxn>
                <a:cxn ang="0">
                  <a:pos x="272" y="388"/>
                </a:cxn>
                <a:cxn ang="0">
                  <a:pos x="274" y="400"/>
                </a:cxn>
                <a:cxn ang="0">
                  <a:pos x="287" y="408"/>
                </a:cxn>
                <a:cxn ang="0">
                  <a:pos x="299" y="402"/>
                </a:cxn>
                <a:cxn ang="0">
                  <a:pos x="310" y="391"/>
                </a:cxn>
                <a:cxn ang="0">
                  <a:pos x="316" y="400"/>
                </a:cxn>
                <a:cxn ang="0">
                  <a:pos x="323" y="414"/>
                </a:cxn>
                <a:cxn ang="0">
                  <a:pos x="325" y="439"/>
                </a:cxn>
                <a:cxn ang="0">
                  <a:pos x="330" y="458"/>
                </a:cxn>
                <a:cxn ang="0">
                  <a:pos x="339" y="467"/>
                </a:cxn>
                <a:cxn ang="0">
                  <a:pos x="332" y="478"/>
                </a:cxn>
                <a:cxn ang="0">
                  <a:pos x="349" y="494"/>
                </a:cxn>
                <a:cxn ang="0">
                  <a:pos x="359" y="511"/>
                </a:cxn>
                <a:cxn ang="0">
                  <a:pos x="359" y="531"/>
                </a:cxn>
                <a:cxn ang="0">
                  <a:pos x="369" y="545"/>
                </a:cxn>
                <a:cxn ang="0">
                  <a:pos x="378" y="537"/>
                </a:cxn>
                <a:cxn ang="0">
                  <a:pos x="402" y="540"/>
                </a:cxn>
                <a:cxn ang="0">
                  <a:pos x="419" y="533"/>
                </a:cxn>
                <a:cxn ang="0">
                  <a:pos x="433" y="540"/>
                </a:cxn>
                <a:cxn ang="0">
                  <a:pos x="451" y="545"/>
                </a:cxn>
                <a:cxn ang="0">
                  <a:pos x="470" y="543"/>
                </a:cxn>
                <a:cxn ang="0">
                  <a:pos x="475" y="540"/>
                </a:cxn>
                <a:cxn ang="0">
                  <a:pos x="479" y="530"/>
                </a:cxn>
                <a:cxn ang="0">
                  <a:pos x="489" y="528"/>
                </a:cxn>
                <a:cxn ang="0">
                  <a:pos x="498" y="540"/>
                </a:cxn>
                <a:cxn ang="0">
                  <a:pos x="503" y="552"/>
                </a:cxn>
                <a:cxn ang="0">
                  <a:pos x="487" y="684"/>
                </a:cxn>
                <a:cxn ang="0">
                  <a:pos x="380" y="807"/>
                </a:cxn>
                <a:cxn ang="0">
                  <a:pos x="4" y="733"/>
                </a:cxn>
              </a:cxnLst>
              <a:rect l="0" t="0" r="r" b="b"/>
              <a:pathLst>
                <a:path w="508" h="822">
                  <a:moveTo>
                    <a:pt x="40" y="555"/>
                  </a:moveTo>
                  <a:lnTo>
                    <a:pt x="43" y="547"/>
                  </a:lnTo>
                  <a:lnTo>
                    <a:pt x="43" y="542"/>
                  </a:lnTo>
                  <a:lnTo>
                    <a:pt x="43" y="540"/>
                  </a:lnTo>
                  <a:lnTo>
                    <a:pt x="45" y="538"/>
                  </a:lnTo>
                  <a:lnTo>
                    <a:pt x="45" y="537"/>
                  </a:lnTo>
                  <a:lnTo>
                    <a:pt x="48" y="537"/>
                  </a:lnTo>
                  <a:lnTo>
                    <a:pt x="48" y="535"/>
                  </a:lnTo>
                  <a:lnTo>
                    <a:pt x="50" y="533"/>
                  </a:lnTo>
                  <a:lnTo>
                    <a:pt x="52" y="530"/>
                  </a:lnTo>
                  <a:lnTo>
                    <a:pt x="52" y="526"/>
                  </a:lnTo>
                  <a:lnTo>
                    <a:pt x="55" y="521"/>
                  </a:lnTo>
                  <a:lnTo>
                    <a:pt x="53" y="514"/>
                  </a:lnTo>
                  <a:lnTo>
                    <a:pt x="55" y="513"/>
                  </a:lnTo>
                  <a:lnTo>
                    <a:pt x="57" y="513"/>
                  </a:lnTo>
                  <a:lnTo>
                    <a:pt x="60" y="508"/>
                  </a:lnTo>
                  <a:lnTo>
                    <a:pt x="60" y="504"/>
                  </a:lnTo>
                  <a:lnTo>
                    <a:pt x="57" y="501"/>
                  </a:lnTo>
                  <a:lnTo>
                    <a:pt x="57" y="499"/>
                  </a:lnTo>
                  <a:lnTo>
                    <a:pt x="57" y="496"/>
                  </a:lnTo>
                  <a:lnTo>
                    <a:pt x="53" y="496"/>
                  </a:lnTo>
                  <a:lnTo>
                    <a:pt x="52" y="497"/>
                  </a:lnTo>
                  <a:lnTo>
                    <a:pt x="50" y="496"/>
                  </a:lnTo>
                  <a:lnTo>
                    <a:pt x="48" y="492"/>
                  </a:lnTo>
                  <a:lnTo>
                    <a:pt x="48" y="492"/>
                  </a:lnTo>
                  <a:lnTo>
                    <a:pt x="45" y="494"/>
                  </a:lnTo>
                  <a:lnTo>
                    <a:pt x="43" y="492"/>
                  </a:lnTo>
                  <a:lnTo>
                    <a:pt x="41" y="489"/>
                  </a:lnTo>
                  <a:lnTo>
                    <a:pt x="41" y="487"/>
                  </a:lnTo>
                  <a:lnTo>
                    <a:pt x="43" y="484"/>
                  </a:lnTo>
                  <a:lnTo>
                    <a:pt x="41" y="477"/>
                  </a:lnTo>
                  <a:lnTo>
                    <a:pt x="43" y="473"/>
                  </a:lnTo>
                  <a:lnTo>
                    <a:pt x="45" y="468"/>
                  </a:lnTo>
                  <a:lnTo>
                    <a:pt x="46" y="468"/>
                  </a:lnTo>
                  <a:lnTo>
                    <a:pt x="48" y="465"/>
                  </a:lnTo>
                  <a:lnTo>
                    <a:pt x="52" y="463"/>
                  </a:lnTo>
                  <a:lnTo>
                    <a:pt x="52" y="461"/>
                  </a:lnTo>
                  <a:lnTo>
                    <a:pt x="53" y="460"/>
                  </a:lnTo>
                  <a:lnTo>
                    <a:pt x="60" y="448"/>
                  </a:lnTo>
                  <a:lnTo>
                    <a:pt x="62" y="448"/>
                  </a:lnTo>
                  <a:lnTo>
                    <a:pt x="65" y="443"/>
                  </a:lnTo>
                  <a:lnTo>
                    <a:pt x="72" y="441"/>
                  </a:lnTo>
                  <a:lnTo>
                    <a:pt x="75" y="436"/>
                  </a:lnTo>
                  <a:lnTo>
                    <a:pt x="77" y="434"/>
                  </a:lnTo>
                  <a:lnTo>
                    <a:pt x="81" y="432"/>
                  </a:lnTo>
                  <a:lnTo>
                    <a:pt x="84" y="429"/>
                  </a:lnTo>
                  <a:lnTo>
                    <a:pt x="84" y="424"/>
                  </a:lnTo>
                  <a:lnTo>
                    <a:pt x="86" y="422"/>
                  </a:lnTo>
                  <a:lnTo>
                    <a:pt x="84" y="422"/>
                  </a:lnTo>
                  <a:lnTo>
                    <a:pt x="84" y="422"/>
                  </a:lnTo>
                  <a:lnTo>
                    <a:pt x="84" y="420"/>
                  </a:lnTo>
                  <a:lnTo>
                    <a:pt x="84" y="417"/>
                  </a:lnTo>
                  <a:lnTo>
                    <a:pt x="89" y="415"/>
                  </a:lnTo>
                  <a:lnTo>
                    <a:pt x="91" y="414"/>
                  </a:lnTo>
                  <a:lnTo>
                    <a:pt x="93" y="410"/>
                  </a:lnTo>
                  <a:lnTo>
                    <a:pt x="94" y="410"/>
                  </a:lnTo>
                  <a:lnTo>
                    <a:pt x="96" y="407"/>
                  </a:lnTo>
                  <a:lnTo>
                    <a:pt x="103" y="395"/>
                  </a:lnTo>
                  <a:lnTo>
                    <a:pt x="106" y="388"/>
                  </a:lnTo>
                  <a:lnTo>
                    <a:pt x="116" y="376"/>
                  </a:lnTo>
                  <a:lnTo>
                    <a:pt x="118" y="373"/>
                  </a:lnTo>
                  <a:lnTo>
                    <a:pt x="125" y="366"/>
                  </a:lnTo>
                  <a:lnTo>
                    <a:pt x="127" y="362"/>
                  </a:lnTo>
                  <a:lnTo>
                    <a:pt x="125" y="355"/>
                  </a:lnTo>
                  <a:lnTo>
                    <a:pt x="125" y="350"/>
                  </a:lnTo>
                  <a:lnTo>
                    <a:pt x="123" y="347"/>
                  </a:lnTo>
                  <a:lnTo>
                    <a:pt x="116" y="342"/>
                  </a:lnTo>
                  <a:lnTo>
                    <a:pt x="115" y="337"/>
                  </a:lnTo>
                  <a:lnTo>
                    <a:pt x="110" y="335"/>
                  </a:lnTo>
                  <a:lnTo>
                    <a:pt x="108" y="332"/>
                  </a:lnTo>
                  <a:lnTo>
                    <a:pt x="105" y="325"/>
                  </a:lnTo>
                  <a:lnTo>
                    <a:pt x="105" y="316"/>
                  </a:lnTo>
                  <a:lnTo>
                    <a:pt x="103" y="314"/>
                  </a:lnTo>
                  <a:lnTo>
                    <a:pt x="101" y="306"/>
                  </a:lnTo>
                  <a:lnTo>
                    <a:pt x="99" y="304"/>
                  </a:lnTo>
                  <a:lnTo>
                    <a:pt x="101" y="302"/>
                  </a:lnTo>
                  <a:lnTo>
                    <a:pt x="106" y="297"/>
                  </a:lnTo>
                  <a:lnTo>
                    <a:pt x="105" y="292"/>
                  </a:lnTo>
                  <a:lnTo>
                    <a:pt x="105" y="287"/>
                  </a:lnTo>
                  <a:lnTo>
                    <a:pt x="105" y="280"/>
                  </a:lnTo>
                  <a:lnTo>
                    <a:pt x="103" y="277"/>
                  </a:lnTo>
                  <a:lnTo>
                    <a:pt x="101" y="275"/>
                  </a:lnTo>
                  <a:lnTo>
                    <a:pt x="103" y="272"/>
                  </a:lnTo>
                  <a:lnTo>
                    <a:pt x="105" y="267"/>
                  </a:lnTo>
                  <a:lnTo>
                    <a:pt x="106" y="256"/>
                  </a:lnTo>
                  <a:lnTo>
                    <a:pt x="120" y="195"/>
                  </a:lnTo>
                  <a:lnTo>
                    <a:pt x="123" y="181"/>
                  </a:lnTo>
                  <a:lnTo>
                    <a:pt x="125" y="171"/>
                  </a:lnTo>
                  <a:lnTo>
                    <a:pt x="140" y="108"/>
                  </a:lnTo>
                  <a:lnTo>
                    <a:pt x="142" y="99"/>
                  </a:lnTo>
                  <a:lnTo>
                    <a:pt x="161" y="17"/>
                  </a:lnTo>
                  <a:lnTo>
                    <a:pt x="164" y="0"/>
                  </a:lnTo>
                  <a:lnTo>
                    <a:pt x="233" y="15"/>
                  </a:lnTo>
                  <a:lnTo>
                    <a:pt x="222" y="67"/>
                  </a:lnTo>
                  <a:lnTo>
                    <a:pt x="216" y="97"/>
                  </a:lnTo>
                  <a:lnTo>
                    <a:pt x="210" y="121"/>
                  </a:lnTo>
                  <a:lnTo>
                    <a:pt x="212" y="123"/>
                  </a:lnTo>
                  <a:lnTo>
                    <a:pt x="212" y="128"/>
                  </a:lnTo>
                  <a:lnTo>
                    <a:pt x="216" y="135"/>
                  </a:lnTo>
                  <a:lnTo>
                    <a:pt x="217" y="138"/>
                  </a:lnTo>
                  <a:lnTo>
                    <a:pt x="221" y="140"/>
                  </a:lnTo>
                  <a:lnTo>
                    <a:pt x="221" y="142"/>
                  </a:lnTo>
                  <a:lnTo>
                    <a:pt x="221" y="147"/>
                  </a:lnTo>
                  <a:lnTo>
                    <a:pt x="224" y="150"/>
                  </a:lnTo>
                  <a:lnTo>
                    <a:pt x="224" y="154"/>
                  </a:lnTo>
                  <a:lnTo>
                    <a:pt x="228" y="156"/>
                  </a:lnTo>
                  <a:lnTo>
                    <a:pt x="226" y="161"/>
                  </a:lnTo>
                  <a:lnTo>
                    <a:pt x="228" y="164"/>
                  </a:lnTo>
                  <a:lnTo>
                    <a:pt x="228" y="167"/>
                  </a:lnTo>
                  <a:lnTo>
                    <a:pt x="222" y="173"/>
                  </a:lnTo>
                  <a:lnTo>
                    <a:pt x="226" y="174"/>
                  </a:lnTo>
                  <a:lnTo>
                    <a:pt x="226" y="178"/>
                  </a:lnTo>
                  <a:lnTo>
                    <a:pt x="229" y="179"/>
                  </a:lnTo>
                  <a:lnTo>
                    <a:pt x="228" y="181"/>
                  </a:lnTo>
                  <a:lnTo>
                    <a:pt x="228" y="183"/>
                  </a:lnTo>
                  <a:lnTo>
                    <a:pt x="221" y="181"/>
                  </a:lnTo>
                  <a:lnTo>
                    <a:pt x="219" y="183"/>
                  </a:lnTo>
                  <a:lnTo>
                    <a:pt x="219" y="185"/>
                  </a:lnTo>
                  <a:lnTo>
                    <a:pt x="226" y="188"/>
                  </a:lnTo>
                  <a:lnTo>
                    <a:pt x="226" y="190"/>
                  </a:lnTo>
                  <a:lnTo>
                    <a:pt x="229" y="191"/>
                  </a:lnTo>
                  <a:lnTo>
                    <a:pt x="231" y="197"/>
                  </a:lnTo>
                  <a:lnTo>
                    <a:pt x="233" y="202"/>
                  </a:lnTo>
                  <a:lnTo>
                    <a:pt x="234" y="202"/>
                  </a:lnTo>
                  <a:lnTo>
                    <a:pt x="240" y="203"/>
                  </a:lnTo>
                  <a:lnTo>
                    <a:pt x="241" y="205"/>
                  </a:lnTo>
                  <a:lnTo>
                    <a:pt x="245" y="207"/>
                  </a:lnTo>
                  <a:lnTo>
                    <a:pt x="246" y="208"/>
                  </a:lnTo>
                  <a:lnTo>
                    <a:pt x="246" y="215"/>
                  </a:lnTo>
                  <a:lnTo>
                    <a:pt x="253" y="224"/>
                  </a:lnTo>
                  <a:lnTo>
                    <a:pt x="253" y="226"/>
                  </a:lnTo>
                  <a:lnTo>
                    <a:pt x="255" y="227"/>
                  </a:lnTo>
                  <a:lnTo>
                    <a:pt x="257" y="231"/>
                  </a:lnTo>
                  <a:lnTo>
                    <a:pt x="258" y="236"/>
                  </a:lnTo>
                  <a:lnTo>
                    <a:pt x="260" y="241"/>
                  </a:lnTo>
                  <a:lnTo>
                    <a:pt x="262" y="243"/>
                  </a:lnTo>
                  <a:lnTo>
                    <a:pt x="263" y="243"/>
                  </a:lnTo>
                  <a:lnTo>
                    <a:pt x="265" y="248"/>
                  </a:lnTo>
                  <a:lnTo>
                    <a:pt x="269" y="249"/>
                  </a:lnTo>
                  <a:lnTo>
                    <a:pt x="267" y="251"/>
                  </a:lnTo>
                  <a:lnTo>
                    <a:pt x="265" y="255"/>
                  </a:lnTo>
                  <a:lnTo>
                    <a:pt x="267" y="261"/>
                  </a:lnTo>
                  <a:lnTo>
                    <a:pt x="270" y="263"/>
                  </a:lnTo>
                  <a:lnTo>
                    <a:pt x="272" y="265"/>
                  </a:lnTo>
                  <a:lnTo>
                    <a:pt x="274" y="267"/>
                  </a:lnTo>
                  <a:lnTo>
                    <a:pt x="275" y="268"/>
                  </a:lnTo>
                  <a:lnTo>
                    <a:pt x="274" y="273"/>
                  </a:lnTo>
                  <a:lnTo>
                    <a:pt x="275" y="275"/>
                  </a:lnTo>
                  <a:lnTo>
                    <a:pt x="281" y="272"/>
                  </a:lnTo>
                  <a:lnTo>
                    <a:pt x="282" y="272"/>
                  </a:lnTo>
                  <a:lnTo>
                    <a:pt x="286" y="277"/>
                  </a:lnTo>
                  <a:lnTo>
                    <a:pt x="284" y="279"/>
                  </a:lnTo>
                  <a:lnTo>
                    <a:pt x="282" y="280"/>
                  </a:lnTo>
                  <a:lnTo>
                    <a:pt x="284" y="284"/>
                  </a:lnTo>
                  <a:lnTo>
                    <a:pt x="291" y="284"/>
                  </a:lnTo>
                  <a:lnTo>
                    <a:pt x="294" y="285"/>
                  </a:lnTo>
                  <a:lnTo>
                    <a:pt x="298" y="284"/>
                  </a:lnTo>
                  <a:lnTo>
                    <a:pt x="303" y="284"/>
                  </a:lnTo>
                  <a:lnTo>
                    <a:pt x="306" y="285"/>
                  </a:lnTo>
                  <a:lnTo>
                    <a:pt x="306" y="289"/>
                  </a:lnTo>
                  <a:lnTo>
                    <a:pt x="303" y="292"/>
                  </a:lnTo>
                  <a:lnTo>
                    <a:pt x="301" y="299"/>
                  </a:lnTo>
                  <a:lnTo>
                    <a:pt x="301" y="301"/>
                  </a:lnTo>
                  <a:lnTo>
                    <a:pt x="296" y="301"/>
                  </a:lnTo>
                  <a:lnTo>
                    <a:pt x="298" y="308"/>
                  </a:lnTo>
                  <a:lnTo>
                    <a:pt x="296" y="311"/>
                  </a:lnTo>
                  <a:lnTo>
                    <a:pt x="294" y="311"/>
                  </a:lnTo>
                  <a:lnTo>
                    <a:pt x="291" y="323"/>
                  </a:lnTo>
                  <a:lnTo>
                    <a:pt x="287" y="325"/>
                  </a:lnTo>
                  <a:lnTo>
                    <a:pt x="287" y="326"/>
                  </a:lnTo>
                  <a:lnTo>
                    <a:pt x="289" y="328"/>
                  </a:lnTo>
                  <a:lnTo>
                    <a:pt x="287" y="335"/>
                  </a:lnTo>
                  <a:lnTo>
                    <a:pt x="286" y="335"/>
                  </a:lnTo>
                  <a:lnTo>
                    <a:pt x="282" y="335"/>
                  </a:lnTo>
                  <a:lnTo>
                    <a:pt x="281" y="337"/>
                  </a:lnTo>
                  <a:lnTo>
                    <a:pt x="282" y="338"/>
                  </a:lnTo>
                  <a:lnTo>
                    <a:pt x="284" y="340"/>
                  </a:lnTo>
                  <a:lnTo>
                    <a:pt x="284" y="343"/>
                  </a:lnTo>
                  <a:lnTo>
                    <a:pt x="284" y="347"/>
                  </a:lnTo>
                  <a:lnTo>
                    <a:pt x="281" y="349"/>
                  </a:lnTo>
                  <a:lnTo>
                    <a:pt x="282" y="350"/>
                  </a:lnTo>
                  <a:lnTo>
                    <a:pt x="281" y="352"/>
                  </a:lnTo>
                  <a:lnTo>
                    <a:pt x="286" y="355"/>
                  </a:lnTo>
                  <a:lnTo>
                    <a:pt x="286" y="357"/>
                  </a:lnTo>
                  <a:lnTo>
                    <a:pt x="284" y="361"/>
                  </a:lnTo>
                  <a:lnTo>
                    <a:pt x="284" y="362"/>
                  </a:lnTo>
                  <a:lnTo>
                    <a:pt x="286" y="366"/>
                  </a:lnTo>
                  <a:lnTo>
                    <a:pt x="284" y="369"/>
                  </a:lnTo>
                  <a:lnTo>
                    <a:pt x="281" y="367"/>
                  </a:lnTo>
                  <a:lnTo>
                    <a:pt x="279" y="369"/>
                  </a:lnTo>
                  <a:lnTo>
                    <a:pt x="277" y="367"/>
                  </a:lnTo>
                  <a:lnTo>
                    <a:pt x="275" y="371"/>
                  </a:lnTo>
                  <a:lnTo>
                    <a:pt x="270" y="376"/>
                  </a:lnTo>
                  <a:lnTo>
                    <a:pt x="272" y="378"/>
                  </a:lnTo>
                  <a:lnTo>
                    <a:pt x="272" y="379"/>
                  </a:lnTo>
                  <a:lnTo>
                    <a:pt x="274" y="383"/>
                  </a:lnTo>
                  <a:lnTo>
                    <a:pt x="272" y="384"/>
                  </a:lnTo>
                  <a:lnTo>
                    <a:pt x="272" y="388"/>
                  </a:lnTo>
                  <a:lnTo>
                    <a:pt x="267" y="390"/>
                  </a:lnTo>
                  <a:lnTo>
                    <a:pt x="269" y="393"/>
                  </a:lnTo>
                  <a:lnTo>
                    <a:pt x="265" y="398"/>
                  </a:lnTo>
                  <a:lnTo>
                    <a:pt x="269" y="396"/>
                  </a:lnTo>
                  <a:lnTo>
                    <a:pt x="270" y="398"/>
                  </a:lnTo>
                  <a:lnTo>
                    <a:pt x="274" y="400"/>
                  </a:lnTo>
                  <a:lnTo>
                    <a:pt x="275" y="402"/>
                  </a:lnTo>
                  <a:lnTo>
                    <a:pt x="275" y="405"/>
                  </a:lnTo>
                  <a:lnTo>
                    <a:pt x="279" y="407"/>
                  </a:lnTo>
                  <a:lnTo>
                    <a:pt x="281" y="410"/>
                  </a:lnTo>
                  <a:lnTo>
                    <a:pt x="282" y="410"/>
                  </a:lnTo>
                  <a:lnTo>
                    <a:pt x="287" y="408"/>
                  </a:lnTo>
                  <a:lnTo>
                    <a:pt x="287" y="407"/>
                  </a:lnTo>
                  <a:lnTo>
                    <a:pt x="289" y="403"/>
                  </a:lnTo>
                  <a:lnTo>
                    <a:pt x="293" y="405"/>
                  </a:lnTo>
                  <a:lnTo>
                    <a:pt x="294" y="403"/>
                  </a:lnTo>
                  <a:lnTo>
                    <a:pt x="298" y="403"/>
                  </a:lnTo>
                  <a:lnTo>
                    <a:pt x="299" y="402"/>
                  </a:lnTo>
                  <a:lnTo>
                    <a:pt x="303" y="400"/>
                  </a:lnTo>
                  <a:lnTo>
                    <a:pt x="304" y="396"/>
                  </a:lnTo>
                  <a:lnTo>
                    <a:pt x="308" y="396"/>
                  </a:lnTo>
                  <a:lnTo>
                    <a:pt x="308" y="395"/>
                  </a:lnTo>
                  <a:lnTo>
                    <a:pt x="308" y="393"/>
                  </a:lnTo>
                  <a:lnTo>
                    <a:pt x="310" y="391"/>
                  </a:lnTo>
                  <a:lnTo>
                    <a:pt x="313" y="391"/>
                  </a:lnTo>
                  <a:lnTo>
                    <a:pt x="313" y="393"/>
                  </a:lnTo>
                  <a:lnTo>
                    <a:pt x="315" y="395"/>
                  </a:lnTo>
                  <a:lnTo>
                    <a:pt x="315" y="396"/>
                  </a:lnTo>
                  <a:lnTo>
                    <a:pt x="316" y="398"/>
                  </a:lnTo>
                  <a:lnTo>
                    <a:pt x="316" y="400"/>
                  </a:lnTo>
                  <a:lnTo>
                    <a:pt x="320" y="402"/>
                  </a:lnTo>
                  <a:lnTo>
                    <a:pt x="322" y="403"/>
                  </a:lnTo>
                  <a:lnTo>
                    <a:pt x="323" y="405"/>
                  </a:lnTo>
                  <a:lnTo>
                    <a:pt x="320" y="412"/>
                  </a:lnTo>
                  <a:lnTo>
                    <a:pt x="323" y="412"/>
                  </a:lnTo>
                  <a:lnTo>
                    <a:pt x="323" y="414"/>
                  </a:lnTo>
                  <a:lnTo>
                    <a:pt x="323" y="417"/>
                  </a:lnTo>
                  <a:lnTo>
                    <a:pt x="322" y="420"/>
                  </a:lnTo>
                  <a:lnTo>
                    <a:pt x="322" y="424"/>
                  </a:lnTo>
                  <a:lnTo>
                    <a:pt x="323" y="427"/>
                  </a:lnTo>
                  <a:lnTo>
                    <a:pt x="322" y="434"/>
                  </a:lnTo>
                  <a:lnTo>
                    <a:pt x="325" y="439"/>
                  </a:lnTo>
                  <a:lnTo>
                    <a:pt x="325" y="441"/>
                  </a:lnTo>
                  <a:lnTo>
                    <a:pt x="327" y="446"/>
                  </a:lnTo>
                  <a:lnTo>
                    <a:pt x="330" y="449"/>
                  </a:lnTo>
                  <a:lnTo>
                    <a:pt x="330" y="453"/>
                  </a:lnTo>
                  <a:lnTo>
                    <a:pt x="332" y="456"/>
                  </a:lnTo>
                  <a:lnTo>
                    <a:pt x="330" y="458"/>
                  </a:lnTo>
                  <a:lnTo>
                    <a:pt x="332" y="458"/>
                  </a:lnTo>
                  <a:lnTo>
                    <a:pt x="335" y="460"/>
                  </a:lnTo>
                  <a:lnTo>
                    <a:pt x="334" y="461"/>
                  </a:lnTo>
                  <a:lnTo>
                    <a:pt x="335" y="463"/>
                  </a:lnTo>
                  <a:lnTo>
                    <a:pt x="335" y="465"/>
                  </a:lnTo>
                  <a:lnTo>
                    <a:pt x="339" y="467"/>
                  </a:lnTo>
                  <a:lnTo>
                    <a:pt x="337" y="468"/>
                  </a:lnTo>
                  <a:lnTo>
                    <a:pt x="339" y="472"/>
                  </a:lnTo>
                  <a:lnTo>
                    <a:pt x="337" y="477"/>
                  </a:lnTo>
                  <a:lnTo>
                    <a:pt x="335" y="477"/>
                  </a:lnTo>
                  <a:lnTo>
                    <a:pt x="334" y="477"/>
                  </a:lnTo>
                  <a:lnTo>
                    <a:pt x="332" y="478"/>
                  </a:lnTo>
                  <a:lnTo>
                    <a:pt x="335" y="487"/>
                  </a:lnTo>
                  <a:lnTo>
                    <a:pt x="337" y="489"/>
                  </a:lnTo>
                  <a:lnTo>
                    <a:pt x="340" y="492"/>
                  </a:lnTo>
                  <a:lnTo>
                    <a:pt x="342" y="496"/>
                  </a:lnTo>
                  <a:lnTo>
                    <a:pt x="344" y="496"/>
                  </a:lnTo>
                  <a:lnTo>
                    <a:pt x="349" y="494"/>
                  </a:lnTo>
                  <a:lnTo>
                    <a:pt x="349" y="494"/>
                  </a:lnTo>
                  <a:lnTo>
                    <a:pt x="356" y="501"/>
                  </a:lnTo>
                  <a:lnTo>
                    <a:pt x="356" y="504"/>
                  </a:lnTo>
                  <a:lnTo>
                    <a:pt x="357" y="506"/>
                  </a:lnTo>
                  <a:lnTo>
                    <a:pt x="357" y="508"/>
                  </a:lnTo>
                  <a:lnTo>
                    <a:pt x="359" y="511"/>
                  </a:lnTo>
                  <a:lnTo>
                    <a:pt x="359" y="516"/>
                  </a:lnTo>
                  <a:lnTo>
                    <a:pt x="357" y="521"/>
                  </a:lnTo>
                  <a:lnTo>
                    <a:pt x="359" y="525"/>
                  </a:lnTo>
                  <a:lnTo>
                    <a:pt x="359" y="526"/>
                  </a:lnTo>
                  <a:lnTo>
                    <a:pt x="361" y="530"/>
                  </a:lnTo>
                  <a:lnTo>
                    <a:pt x="359" y="531"/>
                  </a:lnTo>
                  <a:lnTo>
                    <a:pt x="361" y="535"/>
                  </a:lnTo>
                  <a:lnTo>
                    <a:pt x="359" y="537"/>
                  </a:lnTo>
                  <a:lnTo>
                    <a:pt x="361" y="537"/>
                  </a:lnTo>
                  <a:lnTo>
                    <a:pt x="364" y="542"/>
                  </a:lnTo>
                  <a:lnTo>
                    <a:pt x="368" y="543"/>
                  </a:lnTo>
                  <a:lnTo>
                    <a:pt x="369" y="545"/>
                  </a:lnTo>
                  <a:lnTo>
                    <a:pt x="371" y="549"/>
                  </a:lnTo>
                  <a:lnTo>
                    <a:pt x="373" y="547"/>
                  </a:lnTo>
                  <a:lnTo>
                    <a:pt x="373" y="543"/>
                  </a:lnTo>
                  <a:lnTo>
                    <a:pt x="373" y="542"/>
                  </a:lnTo>
                  <a:lnTo>
                    <a:pt x="376" y="538"/>
                  </a:lnTo>
                  <a:lnTo>
                    <a:pt x="378" y="537"/>
                  </a:lnTo>
                  <a:lnTo>
                    <a:pt x="381" y="535"/>
                  </a:lnTo>
                  <a:lnTo>
                    <a:pt x="383" y="535"/>
                  </a:lnTo>
                  <a:lnTo>
                    <a:pt x="387" y="537"/>
                  </a:lnTo>
                  <a:lnTo>
                    <a:pt x="395" y="538"/>
                  </a:lnTo>
                  <a:lnTo>
                    <a:pt x="398" y="542"/>
                  </a:lnTo>
                  <a:lnTo>
                    <a:pt x="402" y="540"/>
                  </a:lnTo>
                  <a:lnTo>
                    <a:pt x="404" y="543"/>
                  </a:lnTo>
                  <a:lnTo>
                    <a:pt x="409" y="543"/>
                  </a:lnTo>
                  <a:lnTo>
                    <a:pt x="410" y="540"/>
                  </a:lnTo>
                  <a:lnTo>
                    <a:pt x="412" y="537"/>
                  </a:lnTo>
                  <a:lnTo>
                    <a:pt x="416" y="535"/>
                  </a:lnTo>
                  <a:lnTo>
                    <a:pt x="419" y="533"/>
                  </a:lnTo>
                  <a:lnTo>
                    <a:pt x="421" y="535"/>
                  </a:lnTo>
                  <a:lnTo>
                    <a:pt x="421" y="537"/>
                  </a:lnTo>
                  <a:lnTo>
                    <a:pt x="422" y="538"/>
                  </a:lnTo>
                  <a:lnTo>
                    <a:pt x="428" y="538"/>
                  </a:lnTo>
                  <a:lnTo>
                    <a:pt x="429" y="540"/>
                  </a:lnTo>
                  <a:lnTo>
                    <a:pt x="433" y="540"/>
                  </a:lnTo>
                  <a:lnTo>
                    <a:pt x="434" y="540"/>
                  </a:lnTo>
                  <a:lnTo>
                    <a:pt x="436" y="540"/>
                  </a:lnTo>
                  <a:lnTo>
                    <a:pt x="439" y="540"/>
                  </a:lnTo>
                  <a:lnTo>
                    <a:pt x="443" y="538"/>
                  </a:lnTo>
                  <a:lnTo>
                    <a:pt x="448" y="540"/>
                  </a:lnTo>
                  <a:lnTo>
                    <a:pt x="451" y="545"/>
                  </a:lnTo>
                  <a:lnTo>
                    <a:pt x="453" y="543"/>
                  </a:lnTo>
                  <a:lnTo>
                    <a:pt x="455" y="545"/>
                  </a:lnTo>
                  <a:lnTo>
                    <a:pt x="458" y="543"/>
                  </a:lnTo>
                  <a:lnTo>
                    <a:pt x="462" y="542"/>
                  </a:lnTo>
                  <a:lnTo>
                    <a:pt x="467" y="543"/>
                  </a:lnTo>
                  <a:lnTo>
                    <a:pt x="470" y="543"/>
                  </a:lnTo>
                  <a:lnTo>
                    <a:pt x="475" y="547"/>
                  </a:lnTo>
                  <a:lnTo>
                    <a:pt x="477" y="547"/>
                  </a:lnTo>
                  <a:lnTo>
                    <a:pt x="479" y="547"/>
                  </a:lnTo>
                  <a:lnTo>
                    <a:pt x="479" y="545"/>
                  </a:lnTo>
                  <a:lnTo>
                    <a:pt x="475" y="545"/>
                  </a:lnTo>
                  <a:lnTo>
                    <a:pt x="475" y="540"/>
                  </a:lnTo>
                  <a:lnTo>
                    <a:pt x="477" y="538"/>
                  </a:lnTo>
                  <a:lnTo>
                    <a:pt x="477" y="535"/>
                  </a:lnTo>
                  <a:lnTo>
                    <a:pt x="479" y="535"/>
                  </a:lnTo>
                  <a:lnTo>
                    <a:pt x="481" y="535"/>
                  </a:lnTo>
                  <a:lnTo>
                    <a:pt x="481" y="531"/>
                  </a:lnTo>
                  <a:lnTo>
                    <a:pt x="479" y="530"/>
                  </a:lnTo>
                  <a:lnTo>
                    <a:pt x="481" y="528"/>
                  </a:lnTo>
                  <a:lnTo>
                    <a:pt x="482" y="528"/>
                  </a:lnTo>
                  <a:lnTo>
                    <a:pt x="486" y="530"/>
                  </a:lnTo>
                  <a:lnTo>
                    <a:pt x="487" y="526"/>
                  </a:lnTo>
                  <a:lnTo>
                    <a:pt x="489" y="525"/>
                  </a:lnTo>
                  <a:lnTo>
                    <a:pt x="489" y="528"/>
                  </a:lnTo>
                  <a:lnTo>
                    <a:pt x="492" y="528"/>
                  </a:lnTo>
                  <a:lnTo>
                    <a:pt x="492" y="530"/>
                  </a:lnTo>
                  <a:lnTo>
                    <a:pt x="492" y="533"/>
                  </a:lnTo>
                  <a:lnTo>
                    <a:pt x="494" y="535"/>
                  </a:lnTo>
                  <a:lnTo>
                    <a:pt x="494" y="538"/>
                  </a:lnTo>
                  <a:lnTo>
                    <a:pt x="498" y="540"/>
                  </a:lnTo>
                  <a:lnTo>
                    <a:pt x="498" y="540"/>
                  </a:lnTo>
                  <a:lnTo>
                    <a:pt x="496" y="542"/>
                  </a:lnTo>
                  <a:lnTo>
                    <a:pt x="498" y="545"/>
                  </a:lnTo>
                  <a:lnTo>
                    <a:pt x="499" y="547"/>
                  </a:lnTo>
                  <a:lnTo>
                    <a:pt x="501" y="549"/>
                  </a:lnTo>
                  <a:lnTo>
                    <a:pt x="503" y="552"/>
                  </a:lnTo>
                  <a:lnTo>
                    <a:pt x="503" y="554"/>
                  </a:lnTo>
                  <a:lnTo>
                    <a:pt x="504" y="557"/>
                  </a:lnTo>
                  <a:lnTo>
                    <a:pt x="508" y="559"/>
                  </a:lnTo>
                  <a:lnTo>
                    <a:pt x="499" y="610"/>
                  </a:lnTo>
                  <a:lnTo>
                    <a:pt x="492" y="660"/>
                  </a:lnTo>
                  <a:lnTo>
                    <a:pt x="487" y="684"/>
                  </a:lnTo>
                  <a:lnTo>
                    <a:pt x="484" y="713"/>
                  </a:lnTo>
                  <a:lnTo>
                    <a:pt x="475" y="767"/>
                  </a:lnTo>
                  <a:lnTo>
                    <a:pt x="467" y="822"/>
                  </a:lnTo>
                  <a:lnTo>
                    <a:pt x="431" y="815"/>
                  </a:lnTo>
                  <a:lnTo>
                    <a:pt x="383" y="807"/>
                  </a:lnTo>
                  <a:lnTo>
                    <a:pt x="380" y="807"/>
                  </a:lnTo>
                  <a:lnTo>
                    <a:pt x="315" y="795"/>
                  </a:lnTo>
                  <a:lnTo>
                    <a:pt x="233" y="781"/>
                  </a:lnTo>
                  <a:lnTo>
                    <a:pt x="214" y="778"/>
                  </a:lnTo>
                  <a:lnTo>
                    <a:pt x="156" y="766"/>
                  </a:lnTo>
                  <a:lnTo>
                    <a:pt x="84" y="750"/>
                  </a:lnTo>
                  <a:lnTo>
                    <a:pt x="4" y="733"/>
                  </a:lnTo>
                  <a:lnTo>
                    <a:pt x="0" y="733"/>
                  </a:lnTo>
                  <a:lnTo>
                    <a:pt x="40" y="555"/>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14"/>
            <p:cNvSpPr>
              <a:spLocks/>
            </p:cNvSpPr>
            <p:nvPr/>
          </p:nvSpPr>
          <p:spPr bwMode="gray">
            <a:xfrm>
              <a:off x="7758113" y="2089151"/>
              <a:ext cx="230188" cy="425450"/>
            </a:xfrm>
            <a:custGeom>
              <a:avLst/>
              <a:gdLst/>
              <a:ahLst/>
              <a:cxnLst>
                <a:cxn ang="0">
                  <a:pos x="59" y="263"/>
                </a:cxn>
                <a:cxn ang="0">
                  <a:pos x="49" y="210"/>
                </a:cxn>
                <a:cxn ang="0">
                  <a:pos x="41" y="183"/>
                </a:cxn>
                <a:cxn ang="0">
                  <a:pos x="37" y="177"/>
                </a:cxn>
                <a:cxn ang="0">
                  <a:pos x="30" y="184"/>
                </a:cxn>
                <a:cxn ang="0">
                  <a:pos x="30" y="164"/>
                </a:cxn>
                <a:cxn ang="0">
                  <a:pos x="25" y="152"/>
                </a:cxn>
                <a:cxn ang="0">
                  <a:pos x="20" y="138"/>
                </a:cxn>
                <a:cxn ang="0">
                  <a:pos x="18" y="130"/>
                </a:cxn>
                <a:cxn ang="0">
                  <a:pos x="18" y="118"/>
                </a:cxn>
                <a:cxn ang="0">
                  <a:pos x="18" y="95"/>
                </a:cxn>
                <a:cxn ang="0">
                  <a:pos x="12" y="82"/>
                </a:cxn>
                <a:cxn ang="0">
                  <a:pos x="6" y="73"/>
                </a:cxn>
                <a:cxn ang="0">
                  <a:pos x="5" y="65"/>
                </a:cxn>
                <a:cxn ang="0">
                  <a:pos x="1" y="51"/>
                </a:cxn>
                <a:cxn ang="0">
                  <a:pos x="0" y="34"/>
                </a:cxn>
                <a:cxn ang="0">
                  <a:pos x="106" y="7"/>
                </a:cxn>
                <a:cxn ang="0">
                  <a:pos x="136" y="7"/>
                </a:cxn>
                <a:cxn ang="0">
                  <a:pos x="135" y="25"/>
                </a:cxn>
                <a:cxn ang="0">
                  <a:pos x="138" y="37"/>
                </a:cxn>
                <a:cxn ang="0">
                  <a:pos x="145" y="44"/>
                </a:cxn>
                <a:cxn ang="0">
                  <a:pos x="143" y="51"/>
                </a:cxn>
                <a:cxn ang="0">
                  <a:pos x="140" y="58"/>
                </a:cxn>
                <a:cxn ang="0">
                  <a:pos x="138" y="63"/>
                </a:cxn>
                <a:cxn ang="0">
                  <a:pos x="130" y="73"/>
                </a:cxn>
                <a:cxn ang="0">
                  <a:pos x="121" y="78"/>
                </a:cxn>
                <a:cxn ang="0">
                  <a:pos x="114" y="87"/>
                </a:cxn>
                <a:cxn ang="0">
                  <a:pos x="118" y="99"/>
                </a:cxn>
                <a:cxn ang="0">
                  <a:pos x="121" y="104"/>
                </a:cxn>
                <a:cxn ang="0">
                  <a:pos x="119" y="114"/>
                </a:cxn>
                <a:cxn ang="0">
                  <a:pos x="119" y="119"/>
                </a:cxn>
                <a:cxn ang="0">
                  <a:pos x="116" y="130"/>
                </a:cxn>
                <a:cxn ang="0">
                  <a:pos x="116" y="143"/>
                </a:cxn>
                <a:cxn ang="0">
                  <a:pos x="111" y="162"/>
                </a:cxn>
                <a:cxn ang="0">
                  <a:pos x="111" y="174"/>
                </a:cxn>
                <a:cxn ang="0">
                  <a:pos x="112" y="189"/>
                </a:cxn>
                <a:cxn ang="0">
                  <a:pos x="114" y="201"/>
                </a:cxn>
                <a:cxn ang="0">
                  <a:pos x="118" y="218"/>
                </a:cxn>
                <a:cxn ang="0">
                  <a:pos x="118" y="230"/>
                </a:cxn>
                <a:cxn ang="0">
                  <a:pos x="116" y="237"/>
                </a:cxn>
                <a:cxn ang="0">
                  <a:pos x="119" y="249"/>
                </a:cxn>
                <a:cxn ang="0">
                  <a:pos x="124" y="253"/>
                </a:cxn>
                <a:cxn ang="0">
                  <a:pos x="82" y="265"/>
                </a:cxn>
              </a:cxnLst>
              <a:rect l="0" t="0" r="r" b="b"/>
              <a:pathLst>
                <a:path w="145" h="268">
                  <a:moveTo>
                    <a:pt x="63" y="268"/>
                  </a:moveTo>
                  <a:lnTo>
                    <a:pt x="63" y="268"/>
                  </a:lnTo>
                  <a:lnTo>
                    <a:pt x="59" y="263"/>
                  </a:lnTo>
                  <a:lnTo>
                    <a:pt x="59" y="259"/>
                  </a:lnTo>
                  <a:lnTo>
                    <a:pt x="58" y="249"/>
                  </a:lnTo>
                  <a:lnTo>
                    <a:pt x="49" y="210"/>
                  </a:lnTo>
                  <a:lnTo>
                    <a:pt x="46" y="188"/>
                  </a:lnTo>
                  <a:lnTo>
                    <a:pt x="42" y="183"/>
                  </a:lnTo>
                  <a:lnTo>
                    <a:pt x="41" y="183"/>
                  </a:lnTo>
                  <a:lnTo>
                    <a:pt x="41" y="181"/>
                  </a:lnTo>
                  <a:lnTo>
                    <a:pt x="39" y="177"/>
                  </a:lnTo>
                  <a:lnTo>
                    <a:pt x="37" y="177"/>
                  </a:lnTo>
                  <a:lnTo>
                    <a:pt x="34" y="179"/>
                  </a:lnTo>
                  <a:lnTo>
                    <a:pt x="32" y="184"/>
                  </a:lnTo>
                  <a:lnTo>
                    <a:pt x="30" y="184"/>
                  </a:lnTo>
                  <a:lnTo>
                    <a:pt x="29" y="179"/>
                  </a:lnTo>
                  <a:lnTo>
                    <a:pt x="30" y="169"/>
                  </a:lnTo>
                  <a:lnTo>
                    <a:pt x="30" y="164"/>
                  </a:lnTo>
                  <a:lnTo>
                    <a:pt x="30" y="162"/>
                  </a:lnTo>
                  <a:lnTo>
                    <a:pt x="27" y="160"/>
                  </a:lnTo>
                  <a:lnTo>
                    <a:pt x="25" y="152"/>
                  </a:lnTo>
                  <a:lnTo>
                    <a:pt x="24" y="148"/>
                  </a:lnTo>
                  <a:lnTo>
                    <a:pt x="20" y="142"/>
                  </a:lnTo>
                  <a:lnTo>
                    <a:pt x="20" y="138"/>
                  </a:lnTo>
                  <a:lnTo>
                    <a:pt x="17" y="136"/>
                  </a:lnTo>
                  <a:lnTo>
                    <a:pt x="17" y="135"/>
                  </a:lnTo>
                  <a:lnTo>
                    <a:pt x="18" y="130"/>
                  </a:lnTo>
                  <a:lnTo>
                    <a:pt x="17" y="126"/>
                  </a:lnTo>
                  <a:lnTo>
                    <a:pt x="18" y="121"/>
                  </a:lnTo>
                  <a:lnTo>
                    <a:pt x="18" y="118"/>
                  </a:lnTo>
                  <a:lnTo>
                    <a:pt x="22" y="111"/>
                  </a:lnTo>
                  <a:lnTo>
                    <a:pt x="17" y="101"/>
                  </a:lnTo>
                  <a:lnTo>
                    <a:pt x="18" y="95"/>
                  </a:lnTo>
                  <a:lnTo>
                    <a:pt x="18" y="92"/>
                  </a:lnTo>
                  <a:lnTo>
                    <a:pt x="12" y="82"/>
                  </a:lnTo>
                  <a:lnTo>
                    <a:pt x="12" y="82"/>
                  </a:lnTo>
                  <a:lnTo>
                    <a:pt x="8" y="78"/>
                  </a:lnTo>
                  <a:lnTo>
                    <a:pt x="6" y="75"/>
                  </a:lnTo>
                  <a:lnTo>
                    <a:pt x="6" y="73"/>
                  </a:lnTo>
                  <a:lnTo>
                    <a:pt x="6" y="70"/>
                  </a:lnTo>
                  <a:lnTo>
                    <a:pt x="6" y="68"/>
                  </a:lnTo>
                  <a:lnTo>
                    <a:pt x="5" y="65"/>
                  </a:lnTo>
                  <a:lnTo>
                    <a:pt x="6" y="54"/>
                  </a:lnTo>
                  <a:lnTo>
                    <a:pt x="3" y="54"/>
                  </a:lnTo>
                  <a:lnTo>
                    <a:pt x="1" y="51"/>
                  </a:lnTo>
                  <a:lnTo>
                    <a:pt x="1" y="41"/>
                  </a:lnTo>
                  <a:lnTo>
                    <a:pt x="0" y="37"/>
                  </a:lnTo>
                  <a:lnTo>
                    <a:pt x="0" y="34"/>
                  </a:lnTo>
                  <a:lnTo>
                    <a:pt x="12" y="30"/>
                  </a:lnTo>
                  <a:lnTo>
                    <a:pt x="58" y="20"/>
                  </a:lnTo>
                  <a:lnTo>
                    <a:pt x="106" y="7"/>
                  </a:lnTo>
                  <a:lnTo>
                    <a:pt x="135" y="0"/>
                  </a:lnTo>
                  <a:lnTo>
                    <a:pt x="133" y="3"/>
                  </a:lnTo>
                  <a:lnTo>
                    <a:pt x="136" y="7"/>
                  </a:lnTo>
                  <a:lnTo>
                    <a:pt x="138" y="10"/>
                  </a:lnTo>
                  <a:lnTo>
                    <a:pt x="135" y="20"/>
                  </a:lnTo>
                  <a:lnTo>
                    <a:pt x="135" y="25"/>
                  </a:lnTo>
                  <a:lnTo>
                    <a:pt x="133" y="29"/>
                  </a:lnTo>
                  <a:lnTo>
                    <a:pt x="136" y="36"/>
                  </a:lnTo>
                  <a:lnTo>
                    <a:pt x="138" y="37"/>
                  </a:lnTo>
                  <a:lnTo>
                    <a:pt x="140" y="39"/>
                  </a:lnTo>
                  <a:lnTo>
                    <a:pt x="143" y="42"/>
                  </a:lnTo>
                  <a:lnTo>
                    <a:pt x="145" y="44"/>
                  </a:lnTo>
                  <a:lnTo>
                    <a:pt x="141" y="49"/>
                  </a:lnTo>
                  <a:lnTo>
                    <a:pt x="141" y="49"/>
                  </a:lnTo>
                  <a:lnTo>
                    <a:pt x="143" y="51"/>
                  </a:lnTo>
                  <a:lnTo>
                    <a:pt x="143" y="54"/>
                  </a:lnTo>
                  <a:lnTo>
                    <a:pt x="141" y="56"/>
                  </a:lnTo>
                  <a:lnTo>
                    <a:pt x="140" y="58"/>
                  </a:lnTo>
                  <a:lnTo>
                    <a:pt x="140" y="58"/>
                  </a:lnTo>
                  <a:lnTo>
                    <a:pt x="140" y="61"/>
                  </a:lnTo>
                  <a:lnTo>
                    <a:pt x="138" y="63"/>
                  </a:lnTo>
                  <a:lnTo>
                    <a:pt x="133" y="68"/>
                  </a:lnTo>
                  <a:lnTo>
                    <a:pt x="130" y="70"/>
                  </a:lnTo>
                  <a:lnTo>
                    <a:pt x="130" y="73"/>
                  </a:lnTo>
                  <a:lnTo>
                    <a:pt x="130" y="75"/>
                  </a:lnTo>
                  <a:lnTo>
                    <a:pt x="123" y="77"/>
                  </a:lnTo>
                  <a:lnTo>
                    <a:pt x="121" y="78"/>
                  </a:lnTo>
                  <a:lnTo>
                    <a:pt x="118" y="80"/>
                  </a:lnTo>
                  <a:lnTo>
                    <a:pt x="114" y="83"/>
                  </a:lnTo>
                  <a:lnTo>
                    <a:pt x="114" y="87"/>
                  </a:lnTo>
                  <a:lnTo>
                    <a:pt x="116" y="90"/>
                  </a:lnTo>
                  <a:lnTo>
                    <a:pt x="116" y="95"/>
                  </a:lnTo>
                  <a:lnTo>
                    <a:pt x="118" y="99"/>
                  </a:lnTo>
                  <a:lnTo>
                    <a:pt x="119" y="102"/>
                  </a:lnTo>
                  <a:lnTo>
                    <a:pt x="119" y="104"/>
                  </a:lnTo>
                  <a:lnTo>
                    <a:pt x="121" y="104"/>
                  </a:lnTo>
                  <a:lnTo>
                    <a:pt x="121" y="106"/>
                  </a:lnTo>
                  <a:lnTo>
                    <a:pt x="119" y="113"/>
                  </a:lnTo>
                  <a:lnTo>
                    <a:pt x="119" y="114"/>
                  </a:lnTo>
                  <a:lnTo>
                    <a:pt x="118" y="118"/>
                  </a:lnTo>
                  <a:lnTo>
                    <a:pt x="118" y="118"/>
                  </a:lnTo>
                  <a:lnTo>
                    <a:pt x="119" y="119"/>
                  </a:lnTo>
                  <a:lnTo>
                    <a:pt x="119" y="123"/>
                  </a:lnTo>
                  <a:lnTo>
                    <a:pt x="119" y="126"/>
                  </a:lnTo>
                  <a:lnTo>
                    <a:pt x="116" y="130"/>
                  </a:lnTo>
                  <a:lnTo>
                    <a:pt x="118" y="138"/>
                  </a:lnTo>
                  <a:lnTo>
                    <a:pt x="116" y="142"/>
                  </a:lnTo>
                  <a:lnTo>
                    <a:pt x="116" y="143"/>
                  </a:lnTo>
                  <a:lnTo>
                    <a:pt x="114" y="147"/>
                  </a:lnTo>
                  <a:lnTo>
                    <a:pt x="111" y="152"/>
                  </a:lnTo>
                  <a:lnTo>
                    <a:pt x="111" y="162"/>
                  </a:lnTo>
                  <a:lnTo>
                    <a:pt x="109" y="166"/>
                  </a:lnTo>
                  <a:lnTo>
                    <a:pt x="109" y="172"/>
                  </a:lnTo>
                  <a:lnTo>
                    <a:pt x="111" y="174"/>
                  </a:lnTo>
                  <a:lnTo>
                    <a:pt x="112" y="183"/>
                  </a:lnTo>
                  <a:lnTo>
                    <a:pt x="111" y="186"/>
                  </a:lnTo>
                  <a:lnTo>
                    <a:pt x="112" y="189"/>
                  </a:lnTo>
                  <a:lnTo>
                    <a:pt x="112" y="193"/>
                  </a:lnTo>
                  <a:lnTo>
                    <a:pt x="114" y="193"/>
                  </a:lnTo>
                  <a:lnTo>
                    <a:pt x="114" y="201"/>
                  </a:lnTo>
                  <a:lnTo>
                    <a:pt x="114" y="210"/>
                  </a:lnTo>
                  <a:lnTo>
                    <a:pt x="116" y="215"/>
                  </a:lnTo>
                  <a:lnTo>
                    <a:pt x="118" y="218"/>
                  </a:lnTo>
                  <a:lnTo>
                    <a:pt x="116" y="222"/>
                  </a:lnTo>
                  <a:lnTo>
                    <a:pt x="118" y="227"/>
                  </a:lnTo>
                  <a:lnTo>
                    <a:pt x="118" y="230"/>
                  </a:lnTo>
                  <a:lnTo>
                    <a:pt x="116" y="232"/>
                  </a:lnTo>
                  <a:lnTo>
                    <a:pt x="114" y="234"/>
                  </a:lnTo>
                  <a:lnTo>
                    <a:pt x="116" y="237"/>
                  </a:lnTo>
                  <a:lnTo>
                    <a:pt x="114" y="242"/>
                  </a:lnTo>
                  <a:lnTo>
                    <a:pt x="118" y="249"/>
                  </a:lnTo>
                  <a:lnTo>
                    <a:pt x="119" y="249"/>
                  </a:lnTo>
                  <a:lnTo>
                    <a:pt x="121" y="253"/>
                  </a:lnTo>
                  <a:lnTo>
                    <a:pt x="123" y="253"/>
                  </a:lnTo>
                  <a:lnTo>
                    <a:pt x="124" y="253"/>
                  </a:lnTo>
                  <a:lnTo>
                    <a:pt x="126" y="256"/>
                  </a:lnTo>
                  <a:lnTo>
                    <a:pt x="90" y="263"/>
                  </a:lnTo>
                  <a:lnTo>
                    <a:pt x="82" y="265"/>
                  </a:lnTo>
                  <a:lnTo>
                    <a:pt x="63" y="26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15"/>
            <p:cNvSpPr>
              <a:spLocks/>
            </p:cNvSpPr>
            <p:nvPr/>
          </p:nvSpPr>
          <p:spPr bwMode="gray">
            <a:xfrm>
              <a:off x="4913313" y="1727201"/>
              <a:ext cx="885825" cy="996950"/>
            </a:xfrm>
            <a:custGeom>
              <a:avLst/>
              <a:gdLst/>
              <a:ahLst/>
              <a:cxnLst>
                <a:cxn ang="0">
                  <a:pos x="318" y="624"/>
                </a:cxn>
                <a:cxn ang="0">
                  <a:pos x="224" y="626"/>
                </a:cxn>
                <a:cxn ang="0">
                  <a:pos x="129" y="628"/>
                </a:cxn>
                <a:cxn ang="0">
                  <a:pos x="53" y="552"/>
                </a:cxn>
                <a:cxn ang="0">
                  <a:pos x="53" y="436"/>
                </a:cxn>
                <a:cxn ang="0">
                  <a:pos x="36" y="423"/>
                </a:cxn>
                <a:cxn ang="0">
                  <a:pos x="24" y="397"/>
                </a:cxn>
                <a:cxn ang="0">
                  <a:pos x="47" y="364"/>
                </a:cxn>
                <a:cxn ang="0">
                  <a:pos x="45" y="337"/>
                </a:cxn>
                <a:cxn ang="0">
                  <a:pos x="36" y="315"/>
                </a:cxn>
                <a:cxn ang="0">
                  <a:pos x="31" y="294"/>
                </a:cxn>
                <a:cxn ang="0">
                  <a:pos x="30" y="277"/>
                </a:cxn>
                <a:cxn ang="0">
                  <a:pos x="31" y="258"/>
                </a:cxn>
                <a:cxn ang="0">
                  <a:pos x="28" y="255"/>
                </a:cxn>
                <a:cxn ang="0">
                  <a:pos x="28" y="243"/>
                </a:cxn>
                <a:cxn ang="0">
                  <a:pos x="26" y="221"/>
                </a:cxn>
                <a:cxn ang="0">
                  <a:pos x="26" y="209"/>
                </a:cxn>
                <a:cxn ang="0">
                  <a:pos x="24" y="197"/>
                </a:cxn>
                <a:cxn ang="0">
                  <a:pos x="23" y="180"/>
                </a:cxn>
                <a:cxn ang="0">
                  <a:pos x="18" y="165"/>
                </a:cxn>
                <a:cxn ang="0">
                  <a:pos x="11" y="141"/>
                </a:cxn>
                <a:cxn ang="0">
                  <a:pos x="6" y="130"/>
                </a:cxn>
                <a:cxn ang="0">
                  <a:pos x="6" y="123"/>
                </a:cxn>
                <a:cxn ang="0">
                  <a:pos x="7" y="118"/>
                </a:cxn>
                <a:cxn ang="0">
                  <a:pos x="7" y="115"/>
                </a:cxn>
                <a:cxn ang="0">
                  <a:pos x="6" y="106"/>
                </a:cxn>
                <a:cxn ang="0">
                  <a:pos x="7" y="103"/>
                </a:cxn>
                <a:cxn ang="0">
                  <a:pos x="6" y="100"/>
                </a:cxn>
                <a:cxn ang="0">
                  <a:pos x="4" y="88"/>
                </a:cxn>
                <a:cxn ang="0">
                  <a:pos x="6" y="82"/>
                </a:cxn>
                <a:cxn ang="0">
                  <a:pos x="9" y="74"/>
                </a:cxn>
                <a:cxn ang="0">
                  <a:pos x="6" y="65"/>
                </a:cxn>
                <a:cxn ang="0">
                  <a:pos x="4" y="59"/>
                </a:cxn>
                <a:cxn ang="0">
                  <a:pos x="59" y="40"/>
                </a:cxn>
                <a:cxn ang="0">
                  <a:pos x="182" y="52"/>
                </a:cxn>
                <a:cxn ang="0">
                  <a:pos x="214" y="76"/>
                </a:cxn>
                <a:cxn ang="0">
                  <a:pos x="271" y="86"/>
                </a:cxn>
                <a:cxn ang="0">
                  <a:pos x="324" y="84"/>
                </a:cxn>
                <a:cxn ang="0">
                  <a:pos x="341" y="94"/>
                </a:cxn>
                <a:cxn ang="0">
                  <a:pos x="354" y="110"/>
                </a:cxn>
                <a:cxn ang="0">
                  <a:pos x="392" y="117"/>
                </a:cxn>
                <a:cxn ang="0">
                  <a:pos x="433" y="129"/>
                </a:cxn>
                <a:cxn ang="0">
                  <a:pos x="482" y="125"/>
                </a:cxn>
                <a:cxn ang="0">
                  <a:pos x="541" y="129"/>
                </a:cxn>
                <a:cxn ang="0">
                  <a:pos x="488" y="166"/>
                </a:cxn>
                <a:cxn ang="0">
                  <a:pos x="368" y="282"/>
                </a:cxn>
                <a:cxn ang="0">
                  <a:pos x="365" y="346"/>
                </a:cxn>
                <a:cxn ang="0">
                  <a:pos x="353" y="356"/>
                </a:cxn>
                <a:cxn ang="0">
                  <a:pos x="332" y="371"/>
                </a:cxn>
                <a:cxn ang="0">
                  <a:pos x="322" y="394"/>
                </a:cxn>
                <a:cxn ang="0">
                  <a:pos x="337" y="412"/>
                </a:cxn>
                <a:cxn ang="0">
                  <a:pos x="337" y="428"/>
                </a:cxn>
                <a:cxn ang="0">
                  <a:pos x="334" y="450"/>
                </a:cxn>
                <a:cxn ang="0">
                  <a:pos x="334" y="472"/>
                </a:cxn>
                <a:cxn ang="0">
                  <a:pos x="337" y="493"/>
                </a:cxn>
                <a:cxn ang="0">
                  <a:pos x="370" y="510"/>
                </a:cxn>
                <a:cxn ang="0">
                  <a:pos x="397" y="529"/>
                </a:cxn>
                <a:cxn ang="0">
                  <a:pos x="407" y="547"/>
                </a:cxn>
                <a:cxn ang="0">
                  <a:pos x="433" y="563"/>
                </a:cxn>
                <a:cxn ang="0">
                  <a:pos x="455" y="595"/>
                </a:cxn>
                <a:cxn ang="0">
                  <a:pos x="428" y="619"/>
                </a:cxn>
              </a:cxnLst>
              <a:rect l="0" t="0" r="r" b="b"/>
              <a:pathLst>
                <a:path w="558" h="628">
                  <a:moveTo>
                    <a:pt x="419" y="621"/>
                  </a:moveTo>
                  <a:lnTo>
                    <a:pt x="392" y="621"/>
                  </a:lnTo>
                  <a:lnTo>
                    <a:pt x="363" y="622"/>
                  </a:lnTo>
                  <a:lnTo>
                    <a:pt x="354" y="622"/>
                  </a:lnTo>
                  <a:lnTo>
                    <a:pt x="318" y="624"/>
                  </a:lnTo>
                  <a:lnTo>
                    <a:pt x="317" y="624"/>
                  </a:lnTo>
                  <a:lnTo>
                    <a:pt x="283" y="626"/>
                  </a:lnTo>
                  <a:lnTo>
                    <a:pt x="271" y="626"/>
                  </a:lnTo>
                  <a:lnTo>
                    <a:pt x="245" y="626"/>
                  </a:lnTo>
                  <a:lnTo>
                    <a:pt x="224" y="626"/>
                  </a:lnTo>
                  <a:lnTo>
                    <a:pt x="207" y="628"/>
                  </a:lnTo>
                  <a:lnTo>
                    <a:pt x="177" y="628"/>
                  </a:lnTo>
                  <a:lnTo>
                    <a:pt x="171" y="628"/>
                  </a:lnTo>
                  <a:lnTo>
                    <a:pt x="136" y="628"/>
                  </a:lnTo>
                  <a:lnTo>
                    <a:pt x="129" y="628"/>
                  </a:lnTo>
                  <a:lnTo>
                    <a:pt x="98" y="628"/>
                  </a:lnTo>
                  <a:lnTo>
                    <a:pt x="83" y="628"/>
                  </a:lnTo>
                  <a:lnTo>
                    <a:pt x="52" y="628"/>
                  </a:lnTo>
                  <a:lnTo>
                    <a:pt x="53" y="590"/>
                  </a:lnTo>
                  <a:lnTo>
                    <a:pt x="53" y="552"/>
                  </a:lnTo>
                  <a:lnTo>
                    <a:pt x="53" y="517"/>
                  </a:lnTo>
                  <a:lnTo>
                    <a:pt x="53" y="506"/>
                  </a:lnTo>
                  <a:lnTo>
                    <a:pt x="53" y="487"/>
                  </a:lnTo>
                  <a:lnTo>
                    <a:pt x="53" y="469"/>
                  </a:lnTo>
                  <a:lnTo>
                    <a:pt x="53" y="436"/>
                  </a:lnTo>
                  <a:lnTo>
                    <a:pt x="53" y="435"/>
                  </a:lnTo>
                  <a:lnTo>
                    <a:pt x="52" y="431"/>
                  </a:lnTo>
                  <a:lnTo>
                    <a:pt x="48" y="426"/>
                  </a:lnTo>
                  <a:lnTo>
                    <a:pt x="42" y="424"/>
                  </a:lnTo>
                  <a:lnTo>
                    <a:pt x="36" y="423"/>
                  </a:lnTo>
                  <a:lnTo>
                    <a:pt x="33" y="417"/>
                  </a:lnTo>
                  <a:lnTo>
                    <a:pt x="30" y="411"/>
                  </a:lnTo>
                  <a:lnTo>
                    <a:pt x="24" y="404"/>
                  </a:lnTo>
                  <a:lnTo>
                    <a:pt x="23" y="400"/>
                  </a:lnTo>
                  <a:lnTo>
                    <a:pt x="24" y="397"/>
                  </a:lnTo>
                  <a:lnTo>
                    <a:pt x="38" y="387"/>
                  </a:lnTo>
                  <a:lnTo>
                    <a:pt x="43" y="380"/>
                  </a:lnTo>
                  <a:lnTo>
                    <a:pt x="43" y="378"/>
                  </a:lnTo>
                  <a:lnTo>
                    <a:pt x="45" y="366"/>
                  </a:lnTo>
                  <a:lnTo>
                    <a:pt x="47" y="364"/>
                  </a:lnTo>
                  <a:lnTo>
                    <a:pt x="45" y="358"/>
                  </a:lnTo>
                  <a:lnTo>
                    <a:pt x="47" y="349"/>
                  </a:lnTo>
                  <a:lnTo>
                    <a:pt x="45" y="341"/>
                  </a:lnTo>
                  <a:lnTo>
                    <a:pt x="43" y="339"/>
                  </a:lnTo>
                  <a:lnTo>
                    <a:pt x="45" y="337"/>
                  </a:lnTo>
                  <a:lnTo>
                    <a:pt x="43" y="334"/>
                  </a:lnTo>
                  <a:lnTo>
                    <a:pt x="43" y="323"/>
                  </a:lnTo>
                  <a:lnTo>
                    <a:pt x="42" y="322"/>
                  </a:lnTo>
                  <a:lnTo>
                    <a:pt x="40" y="320"/>
                  </a:lnTo>
                  <a:lnTo>
                    <a:pt x="36" y="315"/>
                  </a:lnTo>
                  <a:lnTo>
                    <a:pt x="35" y="313"/>
                  </a:lnTo>
                  <a:lnTo>
                    <a:pt x="35" y="310"/>
                  </a:lnTo>
                  <a:lnTo>
                    <a:pt x="33" y="306"/>
                  </a:lnTo>
                  <a:lnTo>
                    <a:pt x="33" y="296"/>
                  </a:lnTo>
                  <a:lnTo>
                    <a:pt x="31" y="294"/>
                  </a:lnTo>
                  <a:lnTo>
                    <a:pt x="30" y="293"/>
                  </a:lnTo>
                  <a:lnTo>
                    <a:pt x="30" y="293"/>
                  </a:lnTo>
                  <a:lnTo>
                    <a:pt x="30" y="286"/>
                  </a:lnTo>
                  <a:lnTo>
                    <a:pt x="30" y="284"/>
                  </a:lnTo>
                  <a:lnTo>
                    <a:pt x="30" y="277"/>
                  </a:lnTo>
                  <a:lnTo>
                    <a:pt x="30" y="272"/>
                  </a:lnTo>
                  <a:lnTo>
                    <a:pt x="31" y="269"/>
                  </a:lnTo>
                  <a:lnTo>
                    <a:pt x="31" y="267"/>
                  </a:lnTo>
                  <a:lnTo>
                    <a:pt x="31" y="260"/>
                  </a:lnTo>
                  <a:lnTo>
                    <a:pt x="31" y="258"/>
                  </a:lnTo>
                  <a:lnTo>
                    <a:pt x="30" y="260"/>
                  </a:lnTo>
                  <a:lnTo>
                    <a:pt x="30" y="258"/>
                  </a:lnTo>
                  <a:lnTo>
                    <a:pt x="30" y="257"/>
                  </a:lnTo>
                  <a:lnTo>
                    <a:pt x="30" y="255"/>
                  </a:lnTo>
                  <a:lnTo>
                    <a:pt x="28" y="255"/>
                  </a:lnTo>
                  <a:lnTo>
                    <a:pt x="28" y="252"/>
                  </a:lnTo>
                  <a:lnTo>
                    <a:pt x="26" y="252"/>
                  </a:lnTo>
                  <a:lnTo>
                    <a:pt x="28" y="248"/>
                  </a:lnTo>
                  <a:lnTo>
                    <a:pt x="28" y="243"/>
                  </a:lnTo>
                  <a:lnTo>
                    <a:pt x="28" y="243"/>
                  </a:lnTo>
                  <a:lnTo>
                    <a:pt x="26" y="236"/>
                  </a:lnTo>
                  <a:lnTo>
                    <a:pt x="28" y="235"/>
                  </a:lnTo>
                  <a:lnTo>
                    <a:pt x="26" y="226"/>
                  </a:lnTo>
                  <a:lnTo>
                    <a:pt x="26" y="224"/>
                  </a:lnTo>
                  <a:lnTo>
                    <a:pt x="26" y="221"/>
                  </a:lnTo>
                  <a:lnTo>
                    <a:pt x="26" y="219"/>
                  </a:lnTo>
                  <a:lnTo>
                    <a:pt x="26" y="216"/>
                  </a:lnTo>
                  <a:lnTo>
                    <a:pt x="26" y="214"/>
                  </a:lnTo>
                  <a:lnTo>
                    <a:pt x="26" y="211"/>
                  </a:lnTo>
                  <a:lnTo>
                    <a:pt x="26" y="209"/>
                  </a:lnTo>
                  <a:lnTo>
                    <a:pt x="24" y="209"/>
                  </a:lnTo>
                  <a:lnTo>
                    <a:pt x="24" y="206"/>
                  </a:lnTo>
                  <a:lnTo>
                    <a:pt x="24" y="204"/>
                  </a:lnTo>
                  <a:lnTo>
                    <a:pt x="26" y="199"/>
                  </a:lnTo>
                  <a:lnTo>
                    <a:pt x="24" y="197"/>
                  </a:lnTo>
                  <a:lnTo>
                    <a:pt x="26" y="194"/>
                  </a:lnTo>
                  <a:lnTo>
                    <a:pt x="24" y="192"/>
                  </a:lnTo>
                  <a:lnTo>
                    <a:pt x="26" y="188"/>
                  </a:lnTo>
                  <a:lnTo>
                    <a:pt x="24" y="187"/>
                  </a:lnTo>
                  <a:lnTo>
                    <a:pt x="23" y="180"/>
                  </a:lnTo>
                  <a:lnTo>
                    <a:pt x="21" y="176"/>
                  </a:lnTo>
                  <a:lnTo>
                    <a:pt x="19" y="171"/>
                  </a:lnTo>
                  <a:lnTo>
                    <a:pt x="18" y="168"/>
                  </a:lnTo>
                  <a:lnTo>
                    <a:pt x="16" y="166"/>
                  </a:lnTo>
                  <a:lnTo>
                    <a:pt x="18" y="165"/>
                  </a:lnTo>
                  <a:lnTo>
                    <a:pt x="16" y="159"/>
                  </a:lnTo>
                  <a:lnTo>
                    <a:pt x="14" y="159"/>
                  </a:lnTo>
                  <a:lnTo>
                    <a:pt x="14" y="154"/>
                  </a:lnTo>
                  <a:lnTo>
                    <a:pt x="12" y="151"/>
                  </a:lnTo>
                  <a:lnTo>
                    <a:pt x="11" y="141"/>
                  </a:lnTo>
                  <a:lnTo>
                    <a:pt x="9" y="139"/>
                  </a:lnTo>
                  <a:lnTo>
                    <a:pt x="9" y="135"/>
                  </a:lnTo>
                  <a:lnTo>
                    <a:pt x="7" y="134"/>
                  </a:lnTo>
                  <a:lnTo>
                    <a:pt x="7" y="130"/>
                  </a:lnTo>
                  <a:lnTo>
                    <a:pt x="6" y="130"/>
                  </a:lnTo>
                  <a:lnTo>
                    <a:pt x="7" y="129"/>
                  </a:lnTo>
                  <a:lnTo>
                    <a:pt x="6" y="129"/>
                  </a:lnTo>
                  <a:lnTo>
                    <a:pt x="6" y="127"/>
                  </a:lnTo>
                  <a:lnTo>
                    <a:pt x="6" y="125"/>
                  </a:lnTo>
                  <a:lnTo>
                    <a:pt x="6" y="123"/>
                  </a:lnTo>
                  <a:lnTo>
                    <a:pt x="7" y="123"/>
                  </a:lnTo>
                  <a:lnTo>
                    <a:pt x="6" y="122"/>
                  </a:lnTo>
                  <a:lnTo>
                    <a:pt x="7" y="122"/>
                  </a:lnTo>
                  <a:lnTo>
                    <a:pt x="6" y="120"/>
                  </a:lnTo>
                  <a:lnTo>
                    <a:pt x="7" y="118"/>
                  </a:lnTo>
                  <a:lnTo>
                    <a:pt x="6" y="117"/>
                  </a:lnTo>
                  <a:lnTo>
                    <a:pt x="7" y="117"/>
                  </a:lnTo>
                  <a:lnTo>
                    <a:pt x="7" y="115"/>
                  </a:lnTo>
                  <a:lnTo>
                    <a:pt x="6" y="115"/>
                  </a:lnTo>
                  <a:lnTo>
                    <a:pt x="7" y="115"/>
                  </a:lnTo>
                  <a:lnTo>
                    <a:pt x="7" y="113"/>
                  </a:lnTo>
                  <a:lnTo>
                    <a:pt x="6" y="113"/>
                  </a:lnTo>
                  <a:lnTo>
                    <a:pt x="7" y="112"/>
                  </a:lnTo>
                  <a:lnTo>
                    <a:pt x="6" y="112"/>
                  </a:lnTo>
                  <a:lnTo>
                    <a:pt x="6" y="106"/>
                  </a:lnTo>
                  <a:lnTo>
                    <a:pt x="6" y="106"/>
                  </a:lnTo>
                  <a:lnTo>
                    <a:pt x="6" y="106"/>
                  </a:lnTo>
                  <a:lnTo>
                    <a:pt x="6" y="105"/>
                  </a:lnTo>
                  <a:lnTo>
                    <a:pt x="4" y="105"/>
                  </a:lnTo>
                  <a:lnTo>
                    <a:pt x="7" y="103"/>
                  </a:lnTo>
                  <a:lnTo>
                    <a:pt x="6" y="101"/>
                  </a:lnTo>
                  <a:lnTo>
                    <a:pt x="6" y="101"/>
                  </a:lnTo>
                  <a:lnTo>
                    <a:pt x="7" y="101"/>
                  </a:lnTo>
                  <a:lnTo>
                    <a:pt x="7" y="100"/>
                  </a:lnTo>
                  <a:lnTo>
                    <a:pt x="6" y="100"/>
                  </a:lnTo>
                  <a:lnTo>
                    <a:pt x="6" y="91"/>
                  </a:lnTo>
                  <a:lnTo>
                    <a:pt x="6" y="91"/>
                  </a:lnTo>
                  <a:lnTo>
                    <a:pt x="6" y="89"/>
                  </a:lnTo>
                  <a:lnTo>
                    <a:pt x="4" y="88"/>
                  </a:lnTo>
                  <a:lnTo>
                    <a:pt x="4" y="88"/>
                  </a:lnTo>
                  <a:lnTo>
                    <a:pt x="6" y="88"/>
                  </a:lnTo>
                  <a:lnTo>
                    <a:pt x="4" y="86"/>
                  </a:lnTo>
                  <a:lnTo>
                    <a:pt x="6" y="84"/>
                  </a:lnTo>
                  <a:lnTo>
                    <a:pt x="4" y="84"/>
                  </a:lnTo>
                  <a:lnTo>
                    <a:pt x="6" y="82"/>
                  </a:lnTo>
                  <a:lnTo>
                    <a:pt x="6" y="81"/>
                  </a:lnTo>
                  <a:lnTo>
                    <a:pt x="7" y="79"/>
                  </a:lnTo>
                  <a:lnTo>
                    <a:pt x="7" y="79"/>
                  </a:lnTo>
                  <a:lnTo>
                    <a:pt x="9" y="79"/>
                  </a:lnTo>
                  <a:lnTo>
                    <a:pt x="9" y="74"/>
                  </a:lnTo>
                  <a:lnTo>
                    <a:pt x="7" y="72"/>
                  </a:lnTo>
                  <a:lnTo>
                    <a:pt x="9" y="71"/>
                  </a:lnTo>
                  <a:lnTo>
                    <a:pt x="7" y="69"/>
                  </a:lnTo>
                  <a:lnTo>
                    <a:pt x="7" y="67"/>
                  </a:lnTo>
                  <a:lnTo>
                    <a:pt x="6" y="65"/>
                  </a:lnTo>
                  <a:lnTo>
                    <a:pt x="6" y="65"/>
                  </a:lnTo>
                  <a:lnTo>
                    <a:pt x="6" y="62"/>
                  </a:lnTo>
                  <a:lnTo>
                    <a:pt x="4" y="60"/>
                  </a:lnTo>
                  <a:lnTo>
                    <a:pt x="4" y="60"/>
                  </a:lnTo>
                  <a:lnTo>
                    <a:pt x="4" y="59"/>
                  </a:lnTo>
                  <a:lnTo>
                    <a:pt x="4" y="57"/>
                  </a:lnTo>
                  <a:lnTo>
                    <a:pt x="4" y="53"/>
                  </a:lnTo>
                  <a:lnTo>
                    <a:pt x="0" y="47"/>
                  </a:lnTo>
                  <a:lnTo>
                    <a:pt x="0" y="40"/>
                  </a:lnTo>
                  <a:lnTo>
                    <a:pt x="59" y="40"/>
                  </a:lnTo>
                  <a:lnTo>
                    <a:pt x="139" y="40"/>
                  </a:lnTo>
                  <a:lnTo>
                    <a:pt x="147" y="40"/>
                  </a:lnTo>
                  <a:lnTo>
                    <a:pt x="147" y="0"/>
                  </a:lnTo>
                  <a:lnTo>
                    <a:pt x="171" y="4"/>
                  </a:lnTo>
                  <a:lnTo>
                    <a:pt x="182" y="52"/>
                  </a:lnTo>
                  <a:lnTo>
                    <a:pt x="182" y="64"/>
                  </a:lnTo>
                  <a:lnTo>
                    <a:pt x="190" y="69"/>
                  </a:lnTo>
                  <a:lnTo>
                    <a:pt x="200" y="71"/>
                  </a:lnTo>
                  <a:lnTo>
                    <a:pt x="211" y="71"/>
                  </a:lnTo>
                  <a:lnTo>
                    <a:pt x="214" y="76"/>
                  </a:lnTo>
                  <a:lnTo>
                    <a:pt x="243" y="77"/>
                  </a:lnTo>
                  <a:lnTo>
                    <a:pt x="245" y="89"/>
                  </a:lnTo>
                  <a:lnTo>
                    <a:pt x="248" y="89"/>
                  </a:lnTo>
                  <a:lnTo>
                    <a:pt x="267" y="88"/>
                  </a:lnTo>
                  <a:lnTo>
                    <a:pt x="271" y="86"/>
                  </a:lnTo>
                  <a:lnTo>
                    <a:pt x="271" y="81"/>
                  </a:lnTo>
                  <a:lnTo>
                    <a:pt x="281" y="76"/>
                  </a:lnTo>
                  <a:lnTo>
                    <a:pt x="296" y="76"/>
                  </a:lnTo>
                  <a:lnTo>
                    <a:pt x="306" y="76"/>
                  </a:lnTo>
                  <a:lnTo>
                    <a:pt x="324" y="84"/>
                  </a:lnTo>
                  <a:lnTo>
                    <a:pt x="329" y="84"/>
                  </a:lnTo>
                  <a:lnTo>
                    <a:pt x="330" y="88"/>
                  </a:lnTo>
                  <a:lnTo>
                    <a:pt x="325" y="89"/>
                  </a:lnTo>
                  <a:lnTo>
                    <a:pt x="325" y="93"/>
                  </a:lnTo>
                  <a:lnTo>
                    <a:pt x="341" y="94"/>
                  </a:lnTo>
                  <a:lnTo>
                    <a:pt x="344" y="98"/>
                  </a:lnTo>
                  <a:lnTo>
                    <a:pt x="342" y="103"/>
                  </a:lnTo>
                  <a:lnTo>
                    <a:pt x="351" y="118"/>
                  </a:lnTo>
                  <a:lnTo>
                    <a:pt x="358" y="115"/>
                  </a:lnTo>
                  <a:lnTo>
                    <a:pt x="354" y="110"/>
                  </a:lnTo>
                  <a:lnTo>
                    <a:pt x="356" y="103"/>
                  </a:lnTo>
                  <a:lnTo>
                    <a:pt x="368" y="101"/>
                  </a:lnTo>
                  <a:lnTo>
                    <a:pt x="373" y="103"/>
                  </a:lnTo>
                  <a:lnTo>
                    <a:pt x="378" y="113"/>
                  </a:lnTo>
                  <a:lnTo>
                    <a:pt x="392" y="117"/>
                  </a:lnTo>
                  <a:lnTo>
                    <a:pt x="399" y="118"/>
                  </a:lnTo>
                  <a:lnTo>
                    <a:pt x="399" y="127"/>
                  </a:lnTo>
                  <a:lnTo>
                    <a:pt x="409" y="127"/>
                  </a:lnTo>
                  <a:lnTo>
                    <a:pt x="409" y="134"/>
                  </a:lnTo>
                  <a:lnTo>
                    <a:pt x="433" y="129"/>
                  </a:lnTo>
                  <a:lnTo>
                    <a:pt x="448" y="117"/>
                  </a:lnTo>
                  <a:lnTo>
                    <a:pt x="459" y="110"/>
                  </a:lnTo>
                  <a:lnTo>
                    <a:pt x="469" y="127"/>
                  </a:lnTo>
                  <a:lnTo>
                    <a:pt x="481" y="122"/>
                  </a:lnTo>
                  <a:lnTo>
                    <a:pt x="482" y="125"/>
                  </a:lnTo>
                  <a:lnTo>
                    <a:pt x="512" y="122"/>
                  </a:lnTo>
                  <a:lnTo>
                    <a:pt x="520" y="123"/>
                  </a:lnTo>
                  <a:lnTo>
                    <a:pt x="523" y="130"/>
                  </a:lnTo>
                  <a:lnTo>
                    <a:pt x="530" y="132"/>
                  </a:lnTo>
                  <a:lnTo>
                    <a:pt x="541" y="129"/>
                  </a:lnTo>
                  <a:lnTo>
                    <a:pt x="558" y="130"/>
                  </a:lnTo>
                  <a:lnTo>
                    <a:pt x="551" y="132"/>
                  </a:lnTo>
                  <a:lnTo>
                    <a:pt x="549" y="135"/>
                  </a:lnTo>
                  <a:lnTo>
                    <a:pt x="523" y="151"/>
                  </a:lnTo>
                  <a:lnTo>
                    <a:pt x="488" y="166"/>
                  </a:lnTo>
                  <a:lnTo>
                    <a:pt x="452" y="194"/>
                  </a:lnTo>
                  <a:lnTo>
                    <a:pt x="421" y="231"/>
                  </a:lnTo>
                  <a:lnTo>
                    <a:pt x="397" y="253"/>
                  </a:lnTo>
                  <a:lnTo>
                    <a:pt x="377" y="269"/>
                  </a:lnTo>
                  <a:lnTo>
                    <a:pt x="368" y="282"/>
                  </a:lnTo>
                  <a:lnTo>
                    <a:pt x="361" y="282"/>
                  </a:lnTo>
                  <a:lnTo>
                    <a:pt x="363" y="284"/>
                  </a:lnTo>
                  <a:lnTo>
                    <a:pt x="365" y="310"/>
                  </a:lnTo>
                  <a:lnTo>
                    <a:pt x="365" y="337"/>
                  </a:lnTo>
                  <a:lnTo>
                    <a:pt x="365" y="346"/>
                  </a:lnTo>
                  <a:lnTo>
                    <a:pt x="363" y="347"/>
                  </a:lnTo>
                  <a:lnTo>
                    <a:pt x="361" y="352"/>
                  </a:lnTo>
                  <a:lnTo>
                    <a:pt x="359" y="352"/>
                  </a:lnTo>
                  <a:lnTo>
                    <a:pt x="356" y="352"/>
                  </a:lnTo>
                  <a:lnTo>
                    <a:pt x="353" y="356"/>
                  </a:lnTo>
                  <a:lnTo>
                    <a:pt x="347" y="356"/>
                  </a:lnTo>
                  <a:lnTo>
                    <a:pt x="346" y="359"/>
                  </a:lnTo>
                  <a:lnTo>
                    <a:pt x="337" y="364"/>
                  </a:lnTo>
                  <a:lnTo>
                    <a:pt x="334" y="366"/>
                  </a:lnTo>
                  <a:lnTo>
                    <a:pt x="332" y="371"/>
                  </a:lnTo>
                  <a:lnTo>
                    <a:pt x="332" y="373"/>
                  </a:lnTo>
                  <a:lnTo>
                    <a:pt x="330" y="382"/>
                  </a:lnTo>
                  <a:lnTo>
                    <a:pt x="325" y="385"/>
                  </a:lnTo>
                  <a:lnTo>
                    <a:pt x="324" y="387"/>
                  </a:lnTo>
                  <a:lnTo>
                    <a:pt x="322" y="394"/>
                  </a:lnTo>
                  <a:lnTo>
                    <a:pt x="324" y="400"/>
                  </a:lnTo>
                  <a:lnTo>
                    <a:pt x="327" y="402"/>
                  </a:lnTo>
                  <a:lnTo>
                    <a:pt x="332" y="402"/>
                  </a:lnTo>
                  <a:lnTo>
                    <a:pt x="334" y="404"/>
                  </a:lnTo>
                  <a:lnTo>
                    <a:pt x="337" y="412"/>
                  </a:lnTo>
                  <a:lnTo>
                    <a:pt x="341" y="414"/>
                  </a:lnTo>
                  <a:lnTo>
                    <a:pt x="341" y="416"/>
                  </a:lnTo>
                  <a:lnTo>
                    <a:pt x="341" y="419"/>
                  </a:lnTo>
                  <a:lnTo>
                    <a:pt x="339" y="423"/>
                  </a:lnTo>
                  <a:lnTo>
                    <a:pt x="337" y="428"/>
                  </a:lnTo>
                  <a:lnTo>
                    <a:pt x="334" y="431"/>
                  </a:lnTo>
                  <a:lnTo>
                    <a:pt x="334" y="440"/>
                  </a:lnTo>
                  <a:lnTo>
                    <a:pt x="334" y="443"/>
                  </a:lnTo>
                  <a:lnTo>
                    <a:pt x="334" y="445"/>
                  </a:lnTo>
                  <a:lnTo>
                    <a:pt x="334" y="450"/>
                  </a:lnTo>
                  <a:lnTo>
                    <a:pt x="330" y="455"/>
                  </a:lnTo>
                  <a:lnTo>
                    <a:pt x="334" y="460"/>
                  </a:lnTo>
                  <a:lnTo>
                    <a:pt x="334" y="462"/>
                  </a:lnTo>
                  <a:lnTo>
                    <a:pt x="335" y="469"/>
                  </a:lnTo>
                  <a:lnTo>
                    <a:pt x="334" y="472"/>
                  </a:lnTo>
                  <a:lnTo>
                    <a:pt x="334" y="474"/>
                  </a:lnTo>
                  <a:lnTo>
                    <a:pt x="334" y="477"/>
                  </a:lnTo>
                  <a:lnTo>
                    <a:pt x="334" y="481"/>
                  </a:lnTo>
                  <a:lnTo>
                    <a:pt x="332" y="489"/>
                  </a:lnTo>
                  <a:lnTo>
                    <a:pt x="337" y="493"/>
                  </a:lnTo>
                  <a:lnTo>
                    <a:pt x="346" y="501"/>
                  </a:lnTo>
                  <a:lnTo>
                    <a:pt x="347" y="505"/>
                  </a:lnTo>
                  <a:lnTo>
                    <a:pt x="354" y="508"/>
                  </a:lnTo>
                  <a:lnTo>
                    <a:pt x="368" y="510"/>
                  </a:lnTo>
                  <a:lnTo>
                    <a:pt x="370" y="510"/>
                  </a:lnTo>
                  <a:lnTo>
                    <a:pt x="371" y="515"/>
                  </a:lnTo>
                  <a:lnTo>
                    <a:pt x="375" y="520"/>
                  </a:lnTo>
                  <a:lnTo>
                    <a:pt x="378" y="522"/>
                  </a:lnTo>
                  <a:lnTo>
                    <a:pt x="387" y="523"/>
                  </a:lnTo>
                  <a:lnTo>
                    <a:pt x="397" y="529"/>
                  </a:lnTo>
                  <a:lnTo>
                    <a:pt x="399" y="530"/>
                  </a:lnTo>
                  <a:lnTo>
                    <a:pt x="400" y="534"/>
                  </a:lnTo>
                  <a:lnTo>
                    <a:pt x="400" y="537"/>
                  </a:lnTo>
                  <a:lnTo>
                    <a:pt x="404" y="539"/>
                  </a:lnTo>
                  <a:lnTo>
                    <a:pt x="407" y="547"/>
                  </a:lnTo>
                  <a:lnTo>
                    <a:pt x="414" y="552"/>
                  </a:lnTo>
                  <a:lnTo>
                    <a:pt x="423" y="559"/>
                  </a:lnTo>
                  <a:lnTo>
                    <a:pt x="426" y="561"/>
                  </a:lnTo>
                  <a:lnTo>
                    <a:pt x="429" y="563"/>
                  </a:lnTo>
                  <a:lnTo>
                    <a:pt x="433" y="563"/>
                  </a:lnTo>
                  <a:lnTo>
                    <a:pt x="440" y="568"/>
                  </a:lnTo>
                  <a:lnTo>
                    <a:pt x="445" y="571"/>
                  </a:lnTo>
                  <a:lnTo>
                    <a:pt x="452" y="581"/>
                  </a:lnTo>
                  <a:lnTo>
                    <a:pt x="455" y="588"/>
                  </a:lnTo>
                  <a:lnTo>
                    <a:pt x="455" y="595"/>
                  </a:lnTo>
                  <a:lnTo>
                    <a:pt x="455" y="600"/>
                  </a:lnTo>
                  <a:lnTo>
                    <a:pt x="457" y="607"/>
                  </a:lnTo>
                  <a:lnTo>
                    <a:pt x="457" y="614"/>
                  </a:lnTo>
                  <a:lnTo>
                    <a:pt x="459" y="619"/>
                  </a:lnTo>
                  <a:lnTo>
                    <a:pt x="428" y="619"/>
                  </a:lnTo>
                  <a:lnTo>
                    <a:pt x="419" y="621"/>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16"/>
            <p:cNvSpPr>
              <a:spLocks/>
            </p:cNvSpPr>
            <p:nvPr/>
          </p:nvSpPr>
          <p:spPr bwMode="gray">
            <a:xfrm>
              <a:off x="1538287" y="1779588"/>
              <a:ext cx="1089025" cy="911225"/>
            </a:xfrm>
            <a:custGeom>
              <a:avLst/>
              <a:gdLst/>
              <a:ahLst/>
              <a:cxnLst>
                <a:cxn ang="0">
                  <a:pos x="62" y="443"/>
                </a:cxn>
                <a:cxn ang="0">
                  <a:pos x="0" y="396"/>
                </a:cxn>
                <a:cxn ang="0">
                  <a:pos x="9" y="333"/>
                </a:cxn>
                <a:cxn ang="0">
                  <a:pos x="50" y="275"/>
                </a:cxn>
                <a:cxn ang="0">
                  <a:pos x="105" y="155"/>
                </a:cxn>
                <a:cxn ang="0">
                  <a:pos x="135" y="73"/>
                </a:cxn>
                <a:cxn ang="0">
                  <a:pos x="139" y="65"/>
                </a:cxn>
                <a:cxn ang="0">
                  <a:pos x="147" y="26"/>
                </a:cxn>
                <a:cxn ang="0">
                  <a:pos x="170" y="10"/>
                </a:cxn>
                <a:cxn ang="0">
                  <a:pos x="178" y="10"/>
                </a:cxn>
                <a:cxn ang="0">
                  <a:pos x="207" y="22"/>
                </a:cxn>
                <a:cxn ang="0">
                  <a:pos x="223" y="24"/>
                </a:cxn>
                <a:cxn ang="0">
                  <a:pos x="233" y="51"/>
                </a:cxn>
                <a:cxn ang="0">
                  <a:pos x="231" y="67"/>
                </a:cxn>
                <a:cxn ang="0">
                  <a:pos x="233" y="85"/>
                </a:cxn>
                <a:cxn ang="0">
                  <a:pos x="255" y="99"/>
                </a:cxn>
                <a:cxn ang="0">
                  <a:pos x="282" y="101"/>
                </a:cxn>
                <a:cxn ang="0">
                  <a:pos x="298" y="97"/>
                </a:cxn>
                <a:cxn ang="0">
                  <a:pos x="325" y="104"/>
                </a:cxn>
                <a:cxn ang="0">
                  <a:pos x="337" y="109"/>
                </a:cxn>
                <a:cxn ang="0">
                  <a:pos x="342" y="120"/>
                </a:cxn>
                <a:cxn ang="0">
                  <a:pos x="358" y="120"/>
                </a:cxn>
                <a:cxn ang="0">
                  <a:pos x="380" y="118"/>
                </a:cxn>
                <a:cxn ang="0">
                  <a:pos x="393" y="123"/>
                </a:cxn>
                <a:cxn ang="0">
                  <a:pos x="421" y="123"/>
                </a:cxn>
                <a:cxn ang="0">
                  <a:pos x="445" y="121"/>
                </a:cxn>
                <a:cxn ang="0">
                  <a:pos x="470" y="121"/>
                </a:cxn>
                <a:cxn ang="0">
                  <a:pos x="496" y="125"/>
                </a:cxn>
                <a:cxn ang="0">
                  <a:pos x="583" y="137"/>
                </a:cxn>
                <a:cxn ang="0">
                  <a:pos x="662" y="155"/>
                </a:cxn>
                <a:cxn ang="0">
                  <a:pos x="669" y="176"/>
                </a:cxn>
                <a:cxn ang="0">
                  <a:pos x="684" y="191"/>
                </a:cxn>
                <a:cxn ang="0">
                  <a:pos x="677" y="214"/>
                </a:cxn>
                <a:cxn ang="0">
                  <a:pos x="655" y="248"/>
                </a:cxn>
                <a:cxn ang="0">
                  <a:pos x="648" y="256"/>
                </a:cxn>
                <a:cxn ang="0">
                  <a:pos x="643" y="263"/>
                </a:cxn>
                <a:cxn ang="0">
                  <a:pos x="640" y="273"/>
                </a:cxn>
                <a:cxn ang="0">
                  <a:pos x="624" y="284"/>
                </a:cxn>
                <a:cxn ang="0">
                  <a:pos x="611" y="302"/>
                </a:cxn>
                <a:cxn ang="0">
                  <a:pos x="604" y="309"/>
                </a:cxn>
                <a:cxn ang="0">
                  <a:pos x="600" y="328"/>
                </a:cxn>
                <a:cxn ang="0">
                  <a:pos x="607" y="333"/>
                </a:cxn>
                <a:cxn ang="0">
                  <a:pos x="612" y="337"/>
                </a:cxn>
                <a:cxn ang="0">
                  <a:pos x="619" y="345"/>
                </a:cxn>
                <a:cxn ang="0">
                  <a:pos x="612" y="355"/>
                </a:cxn>
                <a:cxn ang="0">
                  <a:pos x="609" y="374"/>
                </a:cxn>
                <a:cxn ang="0">
                  <a:pos x="604" y="379"/>
                </a:cxn>
                <a:cxn ang="0">
                  <a:pos x="599" y="396"/>
                </a:cxn>
                <a:cxn ang="0">
                  <a:pos x="380" y="531"/>
                </a:cxn>
              </a:cxnLst>
              <a:rect l="0" t="0" r="r" b="b"/>
              <a:pathLst>
                <a:path w="686" h="574">
                  <a:moveTo>
                    <a:pt x="219" y="489"/>
                  </a:moveTo>
                  <a:lnTo>
                    <a:pt x="156" y="470"/>
                  </a:lnTo>
                  <a:lnTo>
                    <a:pt x="84" y="449"/>
                  </a:lnTo>
                  <a:lnTo>
                    <a:pt x="62" y="443"/>
                  </a:lnTo>
                  <a:lnTo>
                    <a:pt x="38" y="436"/>
                  </a:lnTo>
                  <a:lnTo>
                    <a:pt x="9" y="427"/>
                  </a:lnTo>
                  <a:lnTo>
                    <a:pt x="0" y="413"/>
                  </a:lnTo>
                  <a:lnTo>
                    <a:pt x="0" y="396"/>
                  </a:lnTo>
                  <a:lnTo>
                    <a:pt x="6" y="378"/>
                  </a:lnTo>
                  <a:lnTo>
                    <a:pt x="12" y="366"/>
                  </a:lnTo>
                  <a:lnTo>
                    <a:pt x="14" y="359"/>
                  </a:lnTo>
                  <a:lnTo>
                    <a:pt x="9" y="333"/>
                  </a:lnTo>
                  <a:lnTo>
                    <a:pt x="19" y="321"/>
                  </a:lnTo>
                  <a:lnTo>
                    <a:pt x="36" y="292"/>
                  </a:lnTo>
                  <a:lnTo>
                    <a:pt x="35" y="289"/>
                  </a:lnTo>
                  <a:lnTo>
                    <a:pt x="50" y="275"/>
                  </a:lnTo>
                  <a:lnTo>
                    <a:pt x="58" y="261"/>
                  </a:lnTo>
                  <a:lnTo>
                    <a:pt x="70" y="237"/>
                  </a:lnTo>
                  <a:lnTo>
                    <a:pt x="88" y="195"/>
                  </a:lnTo>
                  <a:lnTo>
                    <a:pt x="105" y="155"/>
                  </a:lnTo>
                  <a:lnTo>
                    <a:pt x="108" y="140"/>
                  </a:lnTo>
                  <a:lnTo>
                    <a:pt x="118" y="120"/>
                  </a:lnTo>
                  <a:lnTo>
                    <a:pt x="130" y="94"/>
                  </a:lnTo>
                  <a:lnTo>
                    <a:pt x="135" y="73"/>
                  </a:lnTo>
                  <a:lnTo>
                    <a:pt x="139" y="72"/>
                  </a:lnTo>
                  <a:lnTo>
                    <a:pt x="141" y="77"/>
                  </a:lnTo>
                  <a:lnTo>
                    <a:pt x="144" y="75"/>
                  </a:lnTo>
                  <a:lnTo>
                    <a:pt x="139" y="65"/>
                  </a:lnTo>
                  <a:lnTo>
                    <a:pt x="146" y="51"/>
                  </a:lnTo>
                  <a:lnTo>
                    <a:pt x="144" y="44"/>
                  </a:lnTo>
                  <a:lnTo>
                    <a:pt x="149" y="34"/>
                  </a:lnTo>
                  <a:lnTo>
                    <a:pt x="147" y="26"/>
                  </a:lnTo>
                  <a:lnTo>
                    <a:pt x="156" y="20"/>
                  </a:lnTo>
                  <a:lnTo>
                    <a:pt x="158" y="0"/>
                  </a:lnTo>
                  <a:lnTo>
                    <a:pt x="168" y="14"/>
                  </a:lnTo>
                  <a:lnTo>
                    <a:pt x="170" y="10"/>
                  </a:lnTo>
                  <a:lnTo>
                    <a:pt x="168" y="5"/>
                  </a:lnTo>
                  <a:lnTo>
                    <a:pt x="173" y="3"/>
                  </a:lnTo>
                  <a:lnTo>
                    <a:pt x="175" y="8"/>
                  </a:lnTo>
                  <a:lnTo>
                    <a:pt x="178" y="10"/>
                  </a:lnTo>
                  <a:lnTo>
                    <a:pt x="192" y="7"/>
                  </a:lnTo>
                  <a:lnTo>
                    <a:pt x="200" y="19"/>
                  </a:lnTo>
                  <a:lnTo>
                    <a:pt x="204" y="20"/>
                  </a:lnTo>
                  <a:lnTo>
                    <a:pt x="207" y="22"/>
                  </a:lnTo>
                  <a:lnTo>
                    <a:pt x="211" y="20"/>
                  </a:lnTo>
                  <a:lnTo>
                    <a:pt x="214" y="19"/>
                  </a:lnTo>
                  <a:lnTo>
                    <a:pt x="217" y="20"/>
                  </a:lnTo>
                  <a:lnTo>
                    <a:pt x="223" y="24"/>
                  </a:lnTo>
                  <a:lnTo>
                    <a:pt x="226" y="31"/>
                  </a:lnTo>
                  <a:lnTo>
                    <a:pt x="231" y="36"/>
                  </a:lnTo>
                  <a:lnTo>
                    <a:pt x="231" y="41"/>
                  </a:lnTo>
                  <a:lnTo>
                    <a:pt x="233" y="51"/>
                  </a:lnTo>
                  <a:lnTo>
                    <a:pt x="233" y="55"/>
                  </a:lnTo>
                  <a:lnTo>
                    <a:pt x="233" y="60"/>
                  </a:lnTo>
                  <a:lnTo>
                    <a:pt x="233" y="61"/>
                  </a:lnTo>
                  <a:lnTo>
                    <a:pt x="231" y="67"/>
                  </a:lnTo>
                  <a:lnTo>
                    <a:pt x="231" y="72"/>
                  </a:lnTo>
                  <a:lnTo>
                    <a:pt x="229" y="75"/>
                  </a:lnTo>
                  <a:lnTo>
                    <a:pt x="228" y="82"/>
                  </a:lnTo>
                  <a:lnTo>
                    <a:pt x="233" y="85"/>
                  </a:lnTo>
                  <a:lnTo>
                    <a:pt x="235" y="89"/>
                  </a:lnTo>
                  <a:lnTo>
                    <a:pt x="241" y="92"/>
                  </a:lnTo>
                  <a:lnTo>
                    <a:pt x="248" y="97"/>
                  </a:lnTo>
                  <a:lnTo>
                    <a:pt x="255" y="99"/>
                  </a:lnTo>
                  <a:lnTo>
                    <a:pt x="258" y="102"/>
                  </a:lnTo>
                  <a:lnTo>
                    <a:pt x="262" y="104"/>
                  </a:lnTo>
                  <a:lnTo>
                    <a:pt x="276" y="102"/>
                  </a:lnTo>
                  <a:lnTo>
                    <a:pt x="282" y="101"/>
                  </a:lnTo>
                  <a:lnTo>
                    <a:pt x="284" y="101"/>
                  </a:lnTo>
                  <a:lnTo>
                    <a:pt x="288" y="101"/>
                  </a:lnTo>
                  <a:lnTo>
                    <a:pt x="293" y="97"/>
                  </a:lnTo>
                  <a:lnTo>
                    <a:pt x="298" y="97"/>
                  </a:lnTo>
                  <a:lnTo>
                    <a:pt x="301" y="99"/>
                  </a:lnTo>
                  <a:lnTo>
                    <a:pt x="306" y="101"/>
                  </a:lnTo>
                  <a:lnTo>
                    <a:pt x="320" y="101"/>
                  </a:lnTo>
                  <a:lnTo>
                    <a:pt x="325" y="104"/>
                  </a:lnTo>
                  <a:lnTo>
                    <a:pt x="327" y="106"/>
                  </a:lnTo>
                  <a:lnTo>
                    <a:pt x="330" y="106"/>
                  </a:lnTo>
                  <a:lnTo>
                    <a:pt x="334" y="108"/>
                  </a:lnTo>
                  <a:lnTo>
                    <a:pt x="337" y="109"/>
                  </a:lnTo>
                  <a:lnTo>
                    <a:pt x="340" y="113"/>
                  </a:lnTo>
                  <a:lnTo>
                    <a:pt x="340" y="113"/>
                  </a:lnTo>
                  <a:lnTo>
                    <a:pt x="340" y="118"/>
                  </a:lnTo>
                  <a:lnTo>
                    <a:pt x="342" y="120"/>
                  </a:lnTo>
                  <a:lnTo>
                    <a:pt x="346" y="120"/>
                  </a:lnTo>
                  <a:lnTo>
                    <a:pt x="351" y="118"/>
                  </a:lnTo>
                  <a:lnTo>
                    <a:pt x="354" y="118"/>
                  </a:lnTo>
                  <a:lnTo>
                    <a:pt x="358" y="120"/>
                  </a:lnTo>
                  <a:lnTo>
                    <a:pt x="359" y="120"/>
                  </a:lnTo>
                  <a:lnTo>
                    <a:pt x="363" y="121"/>
                  </a:lnTo>
                  <a:lnTo>
                    <a:pt x="366" y="120"/>
                  </a:lnTo>
                  <a:lnTo>
                    <a:pt x="380" y="118"/>
                  </a:lnTo>
                  <a:lnTo>
                    <a:pt x="383" y="116"/>
                  </a:lnTo>
                  <a:lnTo>
                    <a:pt x="385" y="116"/>
                  </a:lnTo>
                  <a:lnTo>
                    <a:pt x="390" y="118"/>
                  </a:lnTo>
                  <a:lnTo>
                    <a:pt x="393" y="123"/>
                  </a:lnTo>
                  <a:lnTo>
                    <a:pt x="397" y="125"/>
                  </a:lnTo>
                  <a:lnTo>
                    <a:pt x="409" y="125"/>
                  </a:lnTo>
                  <a:lnTo>
                    <a:pt x="416" y="126"/>
                  </a:lnTo>
                  <a:lnTo>
                    <a:pt x="421" y="123"/>
                  </a:lnTo>
                  <a:lnTo>
                    <a:pt x="428" y="123"/>
                  </a:lnTo>
                  <a:lnTo>
                    <a:pt x="433" y="121"/>
                  </a:lnTo>
                  <a:lnTo>
                    <a:pt x="443" y="121"/>
                  </a:lnTo>
                  <a:lnTo>
                    <a:pt x="445" y="121"/>
                  </a:lnTo>
                  <a:lnTo>
                    <a:pt x="457" y="123"/>
                  </a:lnTo>
                  <a:lnTo>
                    <a:pt x="462" y="118"/>
                  </a:lnTo>
                  <a:lnTo>
                    <a:pt x="465" y="118"/>
                  </a:lnTo>
                  <a:lnTo>
                    <a:pt x="470" y="121"/>
                  </a:lnTo>
                  <a:lnTo>
                    <a:pt x="476" y="120"/>
                  </a:lnTo>
                  <a:lnTo>
                    <a:pt x="481" y="121"/>
                  </a:lnTo>
                  <a:lnTo>
                    <a:pt x="486" y="121"/>
                  </a:lnTo>
                  <a:lnTo>
                    <a:pt x="496" y="125"/>
                  </a:lnTo>
                  <a:lnTo>
                    <a:pt x="498" y="125"/>
                  </a:lnTo>
                  <a:lnTo>
                    <a:pt x="506" y="123"/>
                  </a:lnTo>
                  <a:lnTo>
                    <a:pt x="511" y="120"/>
                  </a:lnTo>
                  <a:lnTo>
                    <a:pt x="583" y="137"/>
                  </a:lnTo>
                  <a:lnTo>
                    <a:pt x="585" y="137"/>
                  </a:lnTo>
                  <a:lnTo>
                    <a:pt x="612" y="143"/>
                  </a:lnTo>
                  <a:lnTo>
                    <a:pt x="621" y="145"/>
                  </a:lnTo>
                  <a:lnTo>
                    <a:pt x="662" y="155"/>
                  </a:lnTo>
                  <a:lnTo>
                    <a:pt x="664" y="157"/>
                  </a:lnTo>
                  <a:lnTo>
                    <a:pt x="664" y="166"/>
                  </a:lnTo>
                  <a:lnTo>
                    <a:pt x="667" y="173"/>
                  </a:lnTo>
                  <a:lnTo>
                    <a:pt x="669" y="176"/>
                  </a:lnTo>
                  <a:lnTo>
                    <a:pt x="674" y="178"/>
                  </a:lnTo>
                  <a:lnTo>
                    <a:pt x="675" y="183"/>
                  </a:lnTo>
                  <a:lnTo>
                    <a:pt x="682" y="188"/>
                  </a:lnTo>
                  <a:lnTo>
                    <a:pt x="684" y="191"/>
                  </a:lnTo>
                  <a:lnTo>
                    <a:pt x="684" y="196"/>
                  </a:lnTo>
                  <a:lnTo>
                    <a:pt x="686" y="203"/>
                  </a:lnTo>
                  <a:lnTo>
                    <a:pt x="684" y="207"/>
                  </a:lnTo>
                  <a:lnTo>
                    <a:pt x="677" y="214"/>
                  </a:lnTo>
                  <a:lnTo>
                    <a:pt x="675" y="217"/>
                  </a:lnTo>
                  <a:lnTo>
                    <a:pt x="665" y="229"/>
                  </a:lnTo>
                  <a:lnTo>
                    <a:pt x="662" y="236"/>
                  </a:lnTo>
                  <a:lnTo>
                    <a:pt x="655" y="248"/>
                  </a:lnTo>
                  <a:lnTo>
                    <a:pt x="653" y="251"/>
                  </a:lnTo>
                  <a:lnTo>
                    <a:pt x="652" y="251"/>
                  </a:lnTo>
                  <a:lnTo>
                    <a:pt x="650" y="255"/>
                  </a:lnTo>
                  <a:lnTo>
                    <a:pt x="648" y="256"/>
                  </a:lnTo>
                  <a:lnTo>
                    <a:pt x="643" y="258"/>
                  </a:lnTo>
                  <a:lnTo>
                    <a:pt x="643" y="261"/>
                  </a:lnTo>
                  <a:lnTo>
                    <a:pt x="643" y="263"/>
                  </a:lnTo>
                  <a:lnTo>
                    <a:pt x="643" y="263"/>
                  </a:lnTo>
                  <a:lnTo>
                    <a:pt x="645" y="263"/>
                  </a:lnTo>
                  <a:lnTo>
                    <a:pt x="643" y="265"/>
                  </a:lnTo>
                  <a:lnTo>
                    <a:pt x="643" y="270"/>
                  </a:lnTo>
                  <a:lnTo>
                    <a:pt x="640" y="273"/>
                  </a:lnTo>
                  <a:lnTo>
                    <a:pt x="636" y="275"/>
                  </a:lnTo>
                  <a:lnTo>
                    <a:pt x="634" y="277"/>
                  </a:lnTo>
                  <a:lnTo>
                    <a:pt x="631" y="282"/>
                  </a:lnTo>
                  <a:lnTo>
                    <a:pt x="624" y="284"/>
                  </a:lnTo>
                  <a:lnTo>
                    <a:pt x="621" y="289"/>
                  </a:lnTo>
                  <a:lnTo>
                    <a:pt x="619" y="289"/>
                  </a:lnTo>
                  <a:lnTo>
                    <a:pt x="612" y="301"/>
                  </a:lnTo>
                  <a:lnTo>
                    <a:pt x="611" y="302"/>
                  </a:lnTo>
                  <a:lnTo>
                    <a:pt x="611" y="304"/>
                  </a:lnTo>
                  <a:lnTo>
                    <a:pt x="607" y="306"/>
                  </a:lnTo>
                  <a:lnTo>
                    <a:pt x="605" y="309"/>
                  </a:lnTo>
                  <a:lnTo>
                    <a:pt x="604" y="309"/>
                  </a:lnTo>
                  <a:lnTo>
                    <a:pt x="602" y="314"/>
                  </a:lnTo>
                  <a:lnTo>
                    <a:pt x="600" y="318"/>
                  </a:lnTo>
                  <a:lnTo>
                    <a:pt x="602" y="325"/>
                  </a:lnTo>
                  <a:lnTo>
                    <a:pt x="600" y="328"/>
                  </a:lnTo>
                  <a:lnTo>
                    <a:pt x="600" y="330"/>
                  </a:lnTo>
                  <a:lnTo>
                    <a:pt x="602" y="333"/>
                  </a:lnTo>
                  <a:lnTo>
                    <a:pt x="604" y="335"/>
                  </a:lnTo>
                  <a:lnTo>
                    <a:pt x="607" y="333"/>
                  </a:lnTo>
                  <a:lnTo>
                    <a:pt x="607" y="333"/>
                  </a:lnTo>
                  <a:lnTo>
                    <a:pt x="609" y="337"/>
                  </a:lnTo>
                  <a:lnTo>
                    <a:pt x="611" y="338"/>
                  </a:lnTo>
                  <a:lnTo>
                    <a:pt x="612" y="337"/>
                  </a:lnTo>
                  <a:lnTo>
                    <a:pt x="616" y="337"/>
                  </a:lnTo>
                  <a:lnTo>
                    <a:pt x="616" y="340"/>
                  </a:lnTo>
                  <a:lnTo>
                    <a:pt x="616" y="342"/>
                  </a:lnTo>
                  <a:lnTo>
                    <a:pt x="619" y="345"/>
                  </a:lnTo>
                  <a:lnTo>
                    <a:pt x="619" y="349"/>
                  </a:lnTo>
                  <a:lnTo>
                    <a:pt x="616" y="354"/>
                  </a:lnTo>
                  <a:lnTo>
                    <a:pt x="614" y="354"/>
                  </a:lnTo>
                  <a:lnTo>
                    <a:pt x="612" y="355"/>
                  </a:lnTo>
                  <a:lnTo>
                    <a:pt x="614" y="362"/>
                  </a:lnTo>
                  <a:lnTo>
                    <a:pt x="611" y="367"/>
                  </a:lnTo>
                  <a:lnTo>
                    <a:pt x="611" y="371"/>
                  </a:lnTo>
                  <a:lnTo>
                    <a:pt x="609" y="374"/>
                  </a:lnTo>
                  <a:lnTo>
                    <a:pt x="607" y="376"/>
                  </a:lnTo>
                  <a:lnTo>
                    <a:pt x="607" y="378"/>
                  </a:lnTo>
                  <a:lnTo>
                    <a:pt x="604" y="378"/>
                  </a:lnTo>
                  <a:lnTo>
                    <a:pt x="604" y="379"/>
                  </a:lnTo>
                  <a:lnTo>
                    <a:pt x="602" y="381"/>
                  </a:lnTo>
                  <a:lnTo>
                    <a:pt x="602" y="383"/>
                  </a:lnTo>
                  <a:lnTo>
                    <a:pt x="602" y="388"/>
                  </a:lnTo>
                  <a:lnTo>
                    <a:pt x="599" y="396"/>
                  </a:lnTo>
                  <a:lnTo>
                    <a:pt x="559" y="574"/>
                  </a:lnTo>
                  <a:lnTo>
                    <a:pt x="470" y="552"/>
                  </a:lnTo>
                  <a:lnTo>
                    <a:pt x="383" y="531"/>
                  </a:lnTo>
                  <a:lnTo>
                    <a:pt x="380" y="531"/>
                  </a:lnTo>
                  <a:lnTo>
                    <a:pt x="330" y="518"/>
                  </a:lnTo>
                  <a:lnTo>
                    <a:pt x="264" y="501"/>
                  </a:lnTo>
                  <a:lnTo>
                    <a:pt x="219" y="489"/>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17"/>
            <p:cNvSpPr>
              <a:spLocks/>
            </p:cNvSpPr>
            <p:nvPr/>
          </p:nvSpPr>
          <p:spPr bwMode="gray">
            <a:xfrm>
              <a:off x="7931150" y="2025651"/>
              <a:ext cx="217488" cy="469900"/>
            </a:xfrm>
            <a:custGeom>
              <a:avLst/>
              <a:gdLst/>
              <a:ahLst/>
              <a:cxnLst>
                <a:cxn ang="0">
                  <a:pos x="17" y="296"/>
                </a:cxn>
                <a:cxn ang="0">
                  <a:pos x="14" y="293"/>
                </a:cxn>
                <a:cxn ang="0">
                  <a:pos x="10" y="289"/>
                </a:cxn>
                <a:cxn ang="0">
                  <a:pos x="5" y="282"/>
                </a:cxn>
                <a:cxn ang="0">
                  <a:pos x="5" y="274"/>
                </a:cxn>
                <a:cxn ang="0">
                  <a:pos x="9" y="270"/>
                </a:cxn>
                <a:cxn ang="0">
                  <a:pos x="7" y="262"/>
                </a:cxn>
                <a:cxn ang="0">
                  <a:pos x="7" y="255"/>
                </a:cxn>
                <a:cxn ang="0">
                  <a:pos x="5" y="241"/>
                </a:cxn>
                <a:cxn ang="0">
                  <a:pos x="3" y="233"/>
                </a:cxn>
                <a:cxn ang="0">
                  <a:pos x="2" y="226"/>
                </a:cxn>
                <a:cxn ang="0">
                  <a:pos x="2" y="214"/>
                </a:cxn>
                <a:cxn ang="0">
                  <a:pos x="0" y="206"/>
                </a:cxn>
                <a:cxn ang="0">
                  <a:pos x="2" y="192"/>
                </a:cxn>
                <a:cxn ang="0">
                  <a:pos x="7" y="183"/>
                </a:cxn>
                <a:cxn ang="0">
                  <a:pos x="9" y="178"/>
                </a:cxn>
                <a:cxn ang="0">
                  <a:pos x="10" y="166"/>
                </a:cxn>
                <a:cxn ang="0">
                  <a:pos x="10" y="159"/>
                </a:cxn>
                <a:cxn ang="0">
                  <a:pos x="9" y="158"/>
                </a:cxn>
                <a:cxn ang="0">
                  <a:pos x="10" y="153"/>
                </a:cxn>
                <a:cxn ang="0">
                  <a:pos x="12" y="144"/>
                </a:cxn>
                <a:cxn ang="0">
                  <a:pos x="10" y="142"/>
                </a:cxn>
                <a:cxn ang="0">
                  <a:pos x="7" y="135"/>
                </a:cxn>
                <a:cxn ang="0">
                  <a:pos x="5" y="127"/>
                </a:cxn>
                <a:cxn ang="0">
                  <a:pos x="9" y="120"/>
                </a:cxn>
                <a:cxn ang="0">
                  <a:pos x="14" y="117"/>
                </a:cxn>
                <a:cxn ang="0">
                  <a:pos x="21" y="113"/>
                </a:cxn>
                <a:cxn ang="0">
                  <a:pos x="24" y="108"/>
                </a:cxn>
                <a:cxn ang="0">
                  <a:pos x="31" y="101"/>
                </a:cxn>
                <a:cxn ang="0">
                  <a:pos x="31" y="98"/>
                </a:cxn>
                <a:cxn ang="0">
                  <a:pos x="34" y="94"/>
                </a:cxn>
                <a:cxn ang="0">
                  <a:pos x="32" y="89"/>
                </a:cxn>
                <a:cxn ang="0">
                  <a:pos x="36" y="84"/>
                </a:cxn>
                <a:cxn ang="0">
                  <a:pos x="31" y="79"/>
                </a:cxn>
                <a:cxn ang="0">
                  <a:pos x="27" y="76"/>
                </a:cxn>
                <a:cxn ang="0">
                  <a:pos x="26" y="65"/>
                </a:cxn>
                <a:cxn ang="0">
                  <a:pos x="29" y="50"/>
                </a:cxn>
                <a:cxn ang="0">
                  <a:pos x="24" y="43"/>
                </a:cxn>
                <a:cxn ang="0">
                  <a:pos x="24" y="35"/>
                </a:cxn>
                <a:cxn ang="0">
                  <a:pos x="27" y="18"/>
                </a:cxn>
                <a:cxn ang="0">
                  <a:pos x="29" y="14"/>
                </a:cxn>
                <a:cxn ang="0">
                  <a:pos x="46" y="9"/>
                </a:cxn>
                <a:cxn ang="0">
                  <a:pos x="70" y="65"/>
                </a:cxn>
                <a:cxn ang="0">
                  <a:pos x="97" y="156"/>
                </a:cxn>
                <a:cxn ang="0">
                  <a:pos x="106" y="178"/>
                </a:cxn>
                <a:cxn ang="0">
                  <a:pos x="108" y="182"/>
                </a:cxn>
                <a:cxn ang="0">
                  <a:pos x="108" y="188"/>
                </a:cxn>
                <a:cxn ang="0">
                  <a:pos x="109" y="197"/>
                </a:cxn>
                <a:cxn ang="0">
                  <a:pos x="118" y="206"/>
                </a:cxn>
                <a:cxn ang="0">
                  <a:pos x="126" y="209"/>
                </a:cxn>
                <a:cxn ang="0">
                  <a:pos x="130" y="221"/>
                </a:cxn>
                <a:cxn ang="0">
                  <a:pos x="126" y="224"/>
                </a:cxn>
                <a:cxn ang="0">
                  <a:pos x="126" y="229"/>
                </a:cxn>
                <a:cxn ang="0">
                  <a:pos x="137" y="226"/>
                </a:cxn>
                <a:cxn ang="0">
                  <a:pos x="135" y="250"/>
                </a:cxn>
                <a:cxn ang="0">
                  <a:pos x="128" y="248"/>
                </a:cxn>
                <a:cxn ang="0">
                  <a:pos x="120" y="260"/>
                </a:cxn>
                <a:cxn ang="0">
                  <a:pos x="111" y="262"/>
                </a:cxn>
                <a:cxn ang="0">
                  <a:pos x="108" y="269"/>
                </a:cxn>
                <a:cxn ang="0">
                  <a:pos x="106" y="276"/>
                </a:cxn>
                <a:cxn ang="0">
                  <a:pos x="56" y="288"/>
                </a:cxn>
              </a:cxnLst>
              <a:rect l="0" t="0" r="r" b="b"/>
              <a:pathLst>
                <a:path w="137" h="296">
                  <a:moveTo>
                    <a:pt x="29" y="293"/>
                  </a:moveTo>
                  <a:lnTo>
                    <a:pt x="17" y="296"/>
                  </a:lnTo>
                  <a:lnTo>
                    <a:pt x="15" y="293"/>
                  </a:lnTo>
                  <a:lnTo>
                    <a:pt x="14" y="293"/>
                  </a:lnTo>
                  <a:lnTo>
                    <a:pt x="12" y="293"/>
                  </a:lnTo>
                  <a:lnTo>
                    <a:pt x="10" y="289"/>
                  </a:lnTo>
                  <a:lnTo>
                    <a:pt x="9" y="289"/>
                  </a:lnTo>
                  <a:lnTo>
                    <a:pt x="5" y="282"/>
                  </a:lnTo>
                  <a:lnTo>
                    <a:pt x="7" y="277"/>
                  </a:lnTo>
                  <a:lnTo>
                    <a:pt x="5" y="274"/>
                  </a:lnTo>
                  <a:lnTo>
                    <a:pt x="7" y="272"/>
                  </a:lnTo>
                  <a:lnTo>
                    <a:pt x="9" y="270"/>
                  </a:lnTo>
                  <a:lnTo>
                    <a:pt x="9" y="267"/>
                  </a:lnTo>
                  <a:lnTo>
                    <a:pt x="7" y="262"/>
                  </a:lnTo>
                  <a:lnTo>
                    <a:pt x="9" y="258"/>
                  </a:lnTo>
                  <a:lnTo>
                    <a:pt x="7" y="255"/>
                  </a:lnTo>
                  <a:lnTo>
                    <a:pt x="5" y="250"/>
                  </a:lnTo>
                  <a:lnTo>
                    <a:pt x="5" y="241"/>
                  </a:lnTo>
                  <a:lnTo>
                    <a:pt x="5" y="233"/>
                  </a:lnTo>
                  <a:lnTo>
                    <a:pt x="3" y="233"/>
                  </a:lnTo>
                  <a:lnTo>
                    <a:pt x="3" y="229"/>
                  </a:lnTo>
                  <a:lnTo>
                    <a:pt x="2" y="226"/>
                  </a:lnTo>
                  <a:lnTo>
                    <a:pt x="3" y="223"/>
                  </a:lnTo>
                  <a:lnTo>
                    <a:pt x="2" y="214"/>
                  </a:lnTo>
                  <a:lnTo>
                    <a:pt x="0" y="212"/>
                  </a:lnTo>
                  <a:lnTo>
                    <a:pt x="0" y="206"/>
                  </a:lnTo>
                  <a:lnTo>
                    <a:pt x="2" y="202"/>
                  </a:lnTo>
                  <a:lnTo>
                    <a:pt x="2" y="192"/>
                  </a:lnTo>
                  <a:lnTo>
                    <a:pt x="5" y="187"/>
                  </a:lnTo>
                  <a:lnTo>
                    <a:pt x="7" y="183"/>
                  </a:lnTo>
                  <a:lnTo>
                    <a:pt x="7" y="182"/>
                  </a:lnTo>
                  <a:lnTo>
                    <a:pt x="9" y="178"/>
                  </a:lnTo>
                  <a:lnTo>
                    <a:pt x="7" y="170"/>
                  </a:lnTo>
                  <a:lnTo>
                    <a:pt x="10" y="166"/>
                  </a:lnTo>
                  <a:lnTo>
                    <a:pt x="10" y="163"/>
                  </a:lnTo>
                  <a:lnTo>
                    <a:pt x="10" y="159"/>
                  </a:lnTo>
                  <a:lnTo>
                    <a:pt x="9" y="158"/>
                  </a:lnTo>
                  <a:lnTo>
                    <a:pt x="9" y="158"/>
                  </a:lnTo>
                  <a:lnTo>
                    <a:pt x="10" y="154"/>
                  </a:lnTo>
                  <a:lnTo>
                    <a:pt x="10" y="153"/>
                  </a:lnTo>
                  <a:lnTo>
                    <a:pt x="12" y="146"/>
                  </a:lnTo>
                  <a:lnTo>
                    <a:pt x="12" y="144"/>
                  </a:lnTo>
                  <a:lnTo>
                    <a:pt x="10" y="144"/>
                  </a:lnTo>
                  <a:lnTo>
                    <a:pt x="10" y="142"/>
                  </a:lnTo>
                  <a:lnTo>
                    <a:pt x="9" y="139"/>
                  </a:lnTo>
                  <a:lnTo>
                    <a:pt x="7" y="135"/>
                  </a:lnTo>
                  <a:lnTo>
                    <a:pt x="7" y="130"/>
                  </a:lnTo>
                  <a:lnTo>
                    <a:pt x="5" y="127"/>
                  </a:lnTo>
                  <a:lnTo>
                    <a:pt x="5" y="123"/>
                  </a:lnTo>
                  <a:lnTo>
                    <a:pt x="9" y="120"/>
                  </a:lnTo>
                  <a:lnTo>
                    <a:pt x="12" y="118"/>
                  </a:lnTo>
                  <a:lnTo>
                    <a:pt x="14" y="117"/>
                  </a:lnTo>
                  <a:lnTo>
                    <a:pt x="21" y="115"/>
                  </a:lnTo>
                  <a:lnTo>
                    <a:pt x="21" y="113"/>
                  </a:lnTo>
                  <a:lnTo>
                    <a:pt x="21" y="110"/>
                  </a:lnTo>
                  <a:lnTo>
                    <a:pt x="24" y="108"/>
                  </a:lnTo>
                  <a:lnTo>
                    <a:pt x="29" y="103"/>
                  </a:lnTo>
                  <a:lnTo>
                    <a:pt x="31" y="101"/>
                  </a:lnTo>
                  <a:lnTo>
                    <a:pt x="31" y="98"/>
                  </a:lnTo>
                  <a:lnTo>
                    <a:pt x="31" y="98"/>
                  </a:lnTo>
                  <a:lnTo>
                    <a:pt x="32" y="96"/>
                  </a:lnTo>
                  <a:lnTo>
                    <a:pt x="34" y="94"/>
                  </a:lnTo>
                  <a:lnTo>
                    <a:pt x="34" y="91"/>
                  </a:lnTo>
                  <a:lnTo>
                    <a:pt x="32" y="89"/>
                  </a:lnTo>
                  <a:lnTo>
                    <a:pt x="32" y="89"/>
                  </a:lnTo>
                  <a:lnTo>
                    <a:pt x="36" y="84"/>
                  </a:lnTo>
                  <a:lnTo>
                    <a:pt x="34" y="82"/>
                  </a:lnTo>
                  <a:lnTo>
                    <a:pt x="31" y="79"/>
                  </a:lnTo>
                  <a:lnTo>
                    <a:pt x="29" y="77"/>
                  </a:lnTo>
                  <a:lnTo>
                    <a:pt x="27" y="76"/>
                  </a:lnTo>
                  <a:lnTo>
                    <a:pt x="24" y="69"/>
                  </a:lnTo>
                  <a:lnTo>
                    <a:pt x="26" y="65"/>
                  </a:lnTo>
                  <a:lnTo>
                    <a:pt x="26" y="60"/>
                  </a:lnTo>
                  <a:lnTo>
                    <a:pt x="29" y="50"/>
                  </a:lnTo>
                  <a:lnTo>
                    <a:pt x="27" y="47"/>
                  </a:lnTo>
                  <a:lnTo>
                    <a:pt x="24" y="43"/>
                  </a:lnTo>
                  <a:lnTo>
                    <a:pt x="26" y="40"/>
                  </a:lnTo>
                  <a:lnTo>
                    <a:pt x="24" y="35"/>
                  </a:lnTo>
                  <a:lnTo>
                    <a:pt x="29" y="26"/>
                  </a:lnTo>
                  <a:lnTo>
                    <a:pt x="27" y="18"/>
                  </a:lnTo>
                  <a:lnTo>
                    <a:pt x="24" y="14"/>
                  </a:lnTo>
                  <a:lnTo>
                    <a:pt x="29" y="14"/>
                  </a:lnTo>
                  <a:lnTo>
                    <a:pt x="34" y="6"/>
                  </a:lnTo>
                  <a:lnTo>
                    <a:pt x="46" y="9"/>
                  </a:lnTo>
                  <a:lnTo>
                    <a:pt x="48" y="0"/>
                  </a:lnTo>
                  <a:lnTo>
                    <a:pt x="70" y="65"/>
                  </a:lnTo>
                  <a:lnTo>
                    <a:pt x="82" y="105"/>
                  </a:lnTo>
                  <a:lnTo>
                    <a:pt x="97" y="156"/>
                  </a:lnTo>
                  <a:lnTo>
                    <a:pt x="104" y="178"/>
                  </a:lnTo>
                  <a:lnTo>
                    <a:pt x="106" y="178"/>
                  </a:lnTo>
                  <a:lnTo>
                    <a:pt x="108" y="180"/>
                  </a:lnTo>
                  <a:lnTo>
                    <a:pt x="108" y="182"/>
                  </a:lnTo>
                  <a:lnTo>
                    <a:pt x="108" y="183"/>
                  </a:lnTo>
                  <a:lnTo>
                    <a:pt x="108" y="188"/>
                  </a:lnTo>
                  <a:lnTo>
                    <a:pt x="109" y="192"/>
                  </a:lnTo>
                  <a:lnTo>
                    <a:pt x="109" y="197"/>
                  </a:lnTo>
                  <a:lnTo>
                    <a:pt x="111" y="199"/>
                  </a:lnTo>
                  <a:lnTo>
                    <a:pt x="118" y="206"/>
                  </a:lnTo>
                  <a:lnTo>
                    <a:pt x="118" y="207"/>
                  </a:lnTo>
                  <a:lnTo>
                    <a:pt x="126" y="209"/>
                  </a:lnTo>
                  <a:lnTo>
                    <a:pt x="128" y="217"/>
                  </a:lnTo>
                  <a:lnTo>
                    <a:pt x="130" y="221"/>
                  </a:lnTo>
                  <a:lnTo>
                    <a:pt x="125" y="223"/>
                  </a:lnTo>
                  <a:lnTo>
                    <a:pt x="126" y="224"/>
                  </a:lnTo>
                  <a:lnTo>
                    <a:pt x="125" y="228"/>
                  </a:lnTo>
                  <a:lnTo>
                    <a:pt x="126" y="229"/>
                  </a:lnTo>
                  <a:lnTo>
                    <a:pt x="132" y="224"/>
                  </a:lnTo>
                  <a:lnTo>
                    <a:pt x="137" y="226"/>
                  </a:lnTo>
                  <a:lnTo>
                    <a:pt x="137" y="248"/>
                  </a:lnTo>
                  <a:lnTo>
                    <a:pt x="135" y="250"/>
                  </a:lnTo>
                  <a:lnTo>
                    <a:pt x="130" y="248"/>
                  </a:lnTo>
                  <a:lnTo>
                    <a:pt x="128" y="248"/>
                  </a:lnTo>
                  <a:lnTo>
                    <a:pt x="121" y="253"/>
                  </a:lnTo>
                  <a:lnTo>
                    <a:pt x="120" y="260"/>
                  </a:lnTo>
                  <a:lnTo>
                    <a:pt x="115" y="260"/>
                  </a:lnTo>
                  <a:lnTo>
                    <a:pt x="111" y="262"/>
                  </a:lnTo>
                  <a:lnTo>
                    <a:pt x="113" y="269"/>
                  </a:lnTo>
                  <a:lnTo>
                    <a:pt x="108" y="269"/>
                  </a:lnTo>
                  <a:lnTo>
                    <a:pt x="108" y="272"/>
                  </a:lnTo>
                  <a:lnTo>
                    <a:pt x="106" y="276"/>
                  </a:lnTo>
                  <a:lnTo>
                    <a:pt x="60" y="288"/>
                  </a:lnTo>
                  <a:lnTo>
                    <a:pt x="56" y="288"/>
                  </a:lnTo>
                  <a:lnTo>
                    <a:pt x="29" y="293"/>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18"/>
            <p:cNvSpPr>
              <a:spLocks/>
            </p:cNvSpPr>
            <p:nvPr/>
          </p:nvSpPr>
          <p:spPr bwMode="gray">
            <a:xfrm>
              <a:off x="4973638" y="2709863"/>
              <a:ext cx="817563" cy="534988"/>
            </a:xfrm>
            <a:custGeom>
              <a:avLst/>
              <a:gdLst/>
              <a:ahLst/>
              <a:cxnLst>
                <a:cxn ang="0">
                  <a:pos x="436" y="308"/>
                </a:cxn>
                <a:cxn ang="0">
                  <a:pos x="421" y="318"/>
                </a:cxn>
                <a:cxn ang="0">
                  <a:pos x="426" y="333"/>
                </a:cxn>
                <a:cxn ang="0">
                  <a:pos x="417" y="335"/>
                </a:cxn>
                <a:cxn ang="0">
                  <a:pos x="412" y="332"/>
                </a:cxn>
                <a:cxn ang="0">
                  <a:pos x="407" y="326"/>
                </a:cxn>
                <a:cxn ang="0">
                  <a:pos x="398" y="316"/>
                </a:cxn>
                <a:cxn ang="0">
                  <a:pos x="357" y="315"/>
                </a:cxn>
                <a:cxn ang="0">
                  <a:pos x="284" y="320"/>
                </a:cxn>
                <a:cxn ang="0">
                  <a:pos x="210" y="323"/>
                </a:cxn>
                <a:cxn ang="0">
                  <a:pos x="137" y="323"/>
                </a:cxn>
                <a:cxn ang="0">
                  <a:pos x="70" y="320"/>
                </a:cxn>
                <a:cxn ang="0">
                  <a:pos x="62" y="294"/>
                </a:cxn>
                <a:cxn ang="0">
                  <a:pos x="62" y="279"/>
                </a:cxn>
                <a:cxn ang="0">
                  <a:pos x="60" y="260"/>
                </a:cxn>
                <a:cxn ang="0">
                  <a:pos x="57" y="256"/>
                </a:cxn>
                <a:cxn ang="0">
                  <a:pos x="58" y="248"/>
                </a:cxn>
                <a:cxn ang="0">
                  <a:pos x="55" y="229"/>
                </a:cxn>
                <a:cxn ang="0">
                  <a:pos x="50" y="224"/>
                </a:cxn>
                <a:cxn ang="0">
                  <a:pos x="43" y="221"/>
                </a:cxn>
                <a:cxn ang="0">
                  <a:pos x="43" y="207"/>
                </a:cxn>
                <a:cxn ang="0">
                  <a:pos x="41" y="200"/>
                </a:cxn>
                <a:cxn ang="0">
                  <a:pos x="38" y="181"/>
                </a:cxn>
                <a:cxn ang="0">
                  <a:pos x="34" y="171"/>
                </a:cxn>
                <a:cxn ang="0">
                  <a:pos x="27" y="157"/>
                </a:cxn>
                <a:cxn ang="0">
                  <a:pos x="24" y="142"/>
                </a:cxn>
                <a:cxn ang="0">
                  <a:pos x="17" y="133"/>
                </a:cxn>
                <a:cxn ang="0">
                  <a:pos x="19" y="120"/>
                </a:cxn>
                <a:cxn ang="0">
                  <a:pos x="10" y="108"/>
                </a:cxn>
                <a:cxn ang="0">
                  <a:pos x="5" y="97"/>
                </a:cxn>
                <a:cxn ang="0">
                  <a:pos x="4" y="84"/>
                </a:cxn>
                <a:cxn ang="0">
                  <a:pos x="9" y="74"/>
                </a:cxn>
                <a:cxn ang="0">
                  <a:pos x="10" y="62"/>
                </a:cxn>
                <a:cxn ang="0">
                  <a:pos x="14" y="53"/>
                </a:cxn>
                <a:cxn ang="0">
                  <a:pos x="7" y="38"/>
                </a:cxn>
                <a:cxn ang="0">
                  <a:pos x="5" y="31"/>
                </a:cxn>
                <a:cxn ang="0">
                  <a:pos x="7" y="19"/>
                </a:cxn>
                <a:cxn ang="0">
                  <a:pos x="14" y="9"/>
                </a:cxn>
                <a:cxn ang="0">
                  <a:pos x="98" y="9"/>
                </a:cxn>
                <a:cxn ang="0">
                  <a:pos x="186" y="7"/>
                </a:cxn>
                <a:cxn ang="0">
                  <a:pos x="279" y="5"/>
                </a:cxn>
                <a:cxn ang="0">
                  <a:pos x="354" y="2"/>
                </a:cxn>
                <a:cxn ang="0">
                  <a:pos x="421" y="3"/>
                </a:cxn>
                <a:cxn ang="0">
                  <a:pos x="433" y="19"/>
                </a:cxn>
                <a:cxn ang="0">
                  <a:pos x="427" y="45"/>
                </a:cxn>
                <a:cxn ang="0">
                  <a:pos x="434" y="67"/>
                </a:cxn>
                <a:cxn ang="0">
                  <a:pos x="450" y="86"/>
                </a:cxn>
                <a:cxn ang="0">
                  <a:pos x="470" y="97"/>
                </a:cxn>
                <a:cxn ang="0">
                  <a:pos x="470" y="106"/>
                </a:cxn>
                <a:cxn ang="0">
                  <a:pos x="484" y="116"/>
                </a:cxn>
                <a:cxn ang="0">
                  <a:pos x="492" y="132"/>
                </a:cxn>
                <a:cxn ang="0">
                  <a:pos x="509" y="144"/>
                </a:cxn>
                <a:cxn ang="0">
                  <a:pos x="513" y="152"/>
                </a:cxn>
                <a:cxn ang="0">
                  <a:pos x="506" y="180"/>
                </a:cxn>
                <a:cxn ang="0">
                  <a:pos x="501" y="200"/>
                </a:cxn>
                <a:cxn ang="0">
                  <a:pos x="492" y="209"/>
                </a:cxn>
                <a:cxn ang="0">
                  <a:pos x="474" y="217"/>
                </a:cxn>
                <a:cxn ang="0">
                  <a:pos x="450" y="221"/>
                </a:cxn>
                <a:cxn ang="0">
                  <a:pos x="443" y="239"/>
                </a:cxn>
                <a:cxn ang="0">
                  <a:pos x="451" y="251"/>
                </a:cxn>
                <a:cxn ang="0">
                  <a:pos x="453" y="275"/>
                </a:cxn>
                <a:cxn ang="0">
                  <a:pos x="444" y="301"/>
                </a:cxn>
              </a:cxnLst>
              <a:rect l="0" t="0" r="r" b="b"/>
              <a:pathLst>
                <a:path w="515" h="337">
                  <a:moveTo>
                    <a:pt x="444" y="301"/>
                  </a:moveTo>
                  <a:lnTo>
                    <a:pt x="443" y="303"/>
                  </a:lnTo>
                  <a:lnTo>
                    <a:pt x="441" y="306"/>
                  </a:lnTo>
                  <a:lnTo>
                    <a:pt x="436" y="308"/>
                  </a:lnTo>
                  <a:lnTo>
                    <a:pt x="433" y="308"/>
                  </a:lnTo>
                  <a:lnTo>
                    <a:pt x="424" y="313"/>
                  </a:lnTo>
                  <a:lnTo>
                    <a:pt x="421" y="316"/>
                  </a:lnTo>
                  <a:lnTo>
                    <a:pt x="421" y="318"/>
                  </a:lnTo>
                  <a:lnTo>
                    <a:pt x="424" y="320"/>
                  </a:lnTo>
                  <a:lnTo>
                    <a:pt x="424" y="323"/>
                  </a:lnTo>
                  <a:lnTo>
                    <a:pt x="424" y="328"/>
                  </a:lnTo>
                  <a:lnTo>
                    <a:pt x="426" y="333"/>
                  </a:lnTo>
                  <a:lnTo>
                    <a:pt x="424" y="335"/>
                  </a:lnTo>
                  <a:lnTo>
                    <a:pt x="422" y="335"/>
                  </a:lnTo>
                  <a:lnTo>
                    <a:pt x="419" y="337"/>
                  </a:lnTo>
                  <a:lnTo>
                    <a:pt x="417" y="335"/>
                  </a:lnTo>
                  <a:lnTo>
                    <a:pt x="415" y="335"/>
                  </a:lnTo>
                  <a:lnTo>
                    <a:pt x="415" y="333"/>
                  </a:lnTo>
                  <a:lnTo>
                    <a:pt x="412" y="333"/>
                  </a:lnTo>
                  <a:lnTo>
                    <a:pt x="412" y="332"/>
                  </a:lnTo>
                  <a:lnTo>
                    <a:pt x="412" y="330"/>
                  </a:lnTo>
                  <a:lnTo>
                    <a:pt x="412" y="328"/>
                  </a:lnTo>
                  <a:lnTo>
                    <a:pt x="409" y="328"/>
                  </a:lnTo>
                  <a:lnTo>
                    <a:pt x="407" y="326"/>
                  </a:lnTo>
                  <a:lnTo>
                    <a:pt x="405" y="323"/>
                  </a:lnTo>
                  <a:lnTo>
                    <a:pt x="405" y="321"/>
                  </a:lnTo>
                  <a:lnTo>
                    <a:pt x="398" y="320"/>
                  </a:lnTo>
                  <a:lnTo>
                    <a:pt x="398" y="316"/>
                  </a:lnTo>
                  <a:lnTo>
                    <a:pt x="397" y="315"/>
                  </a:lnTo>
                  <a:lnTo>
                    <a:pt x="395" y="313"/>
                  </a:lnTo>
                  <a:lnTo>
                    <a:pt x="378" y="313"/>
                  </a:lnTo>
                  <a:lnTo>
                    <a:pt x="357" y="315"/>
                  </a:lnTo>
                  <a:lnTo>
                    <a:pt x="344" y="316"/>
                  </a:lnTo>
                  <a:lnTo>
                    <a:pt x="321" y="318"/>
                  </a:lnTo>
                  <a:lnTo>
                    <a:pt x="316" y="318"/>
                  </a:lnTo>
                  <a:lnTo>
                    <a:pt x="284" y="320"/>
                  </a:lnTo>
                  <a:lnTo>
                    <a:pt x="263" y="321"/>
                  </a:lnTo>
                  <a:lnTo>
                    <a:pt x="248" y="321"/>
                  </a:lnTo>
                  <a:lnTo>
                    <a:pt x="229" y="321"/>
                  </a:lnTo>
                  <a:lnTo>
                    <a:pt x="210" y="323"/>
                  </a:lnTo>
                  <a:lnTo>
                    <a:pt x="193" y="323"/>
                  </a:lnTo>
                  <a:lnTo>
                    <a:pt x="173" y="323"/>
                  </a:lnTo>
                  <a:lnTo>
                    <a:pt x="161" y="323"/>
                  </a:lnTo>
                  <a:lnTo>
                    <a:pt x="137" y="323"/>
                  </a:lnTo>
                  <a:lnTo>
                    <a:pt x="113" y="323"/>
                  </a:lnTo>
                  <a:lnTo>
                    <a:pt x="99" y="323"/>
                  </a:lnTo>
                  <a:lnTo>
                    <a:pt x="68" y="323"/>
                  </a:lnTo>
                  <a:lnTo>
                    <a:pt x="70" y="320"/>
                  </a:lnTo>
                  <a:lnTo>
                    <a:pt x="68" y="316"/>
                  </a:lnTo>
                  <a:lnTo>
                    <a:pt x="60" y="308"/>
                  </a:lnTo>
                  <a:lnTo>
                    <a:pt x="62" y="301"/>
                  </a:lnTo>
                  <a:lnTo>
                    <a:pt x="62" y="294"/>
                  </a:lnTo>
                  <a:lnTo>
                    <a:pt x="63" y="292"/>
                  </a:lnTo>
                  <a:lnTo>
                    <a:pt x="63" y="289"/>
                  </a:lnTo>
                  <a:lnTo>
                    <a:pt x="63" y="280"/>
                  </a:lnTo>
                  <a:lnTo>
                    <a:pt x="62" y="279"/>
                  </a:lnTo>
                  <a:lnTo>
                    <a:pt x="62" y="275"/>
                  </a:lnTo>
                  <a:lnTo>
                    <a:pt x="60" y="272"/>
                  </a:lnTo>
                  <a:lnTo>
                    <a:pt x="62" y="267"/>
                  </a:lnTo>
                  <a:lnTo>
                    <a:pt x="60" y="260"/>
                  </a:lnTo>
                  <a:lnTo>
                    <a:pt x="62" y="260"/>
                  </a:lnTo>
                  <a:lnTo>
                    <a:pt x="62" y="258"/>
                  </a:lnTo>
                  <a:lnTo>
                    <a:pt x="57" y="258"/>
                  </a:lnTo>
                  <a:lnTo>
                    <a:pt x="57" y="256"/>
                  </a:lnTo>
                  <a:lnTo>
                    <a:pt x="57" y="255"/>
                  </a:lnTo>
                  <a:lnTo>
                    <a:pt x="55" y="246"/>
                  </a:lnTo>
                  <a:lnTo>
                    <a:pt x="57" y="244"/>
                  </a:lnTo>
                  <a:lnTo>
                    <a:pt x="58" y="248"/>
                  </a:lnTo>
                  <a:lnTo>
                    <a:pt x="58" y="246"/>
                  </a:lnTo>
                  <a:lnTo>
                    <a:pt x="55" y="241"/>
                  </a:lnTo>
                  <a:lnTo>
                    <a:pt x="55" y="236"/>
                  </a:lnTo>
                  <a:lnTo>
                    <a:pt x="55" y="229"/>
                  </a:lnTo>
                  <a:lnTo>
                    <a:pt x="53" y="227"/>
                  </a:lnTo>
                  <a:lnTo>
                    <a:pt x="50" y="226"/>
                  </a:lnTo>
                  <a:lnTo>
                    <a:pt x="50" y="226"/>
                  </a:lnTo>
                  <a:lnTo>
                    <a:pt x="50" y="224"/>
                  </a:lnTo>
                  <a:lnTo>
                    <a:pt x="50" y="221"/>
                  </a:lnTo>
                  <a:lnTo>
                    <a:pt x="50" y="221"/>
                  </a:lnTo>
                  <a:lnTo>
                    <a:pt x="46" y="222"/>
                  </a:lnTo>
                  <a:lnTo>
                    <a:pt x="43" y="221"/>
                  </a:lnTo>
                  <a:lnTo>
                    <a:pt x="43" y="217"/>
                  </a:lnTo>
                  <a:lnTo>
                    <a:pt x="43" y="215"/>
                  </a:lnTo>
                  <a:lnTo>
                    <a:pt x="41" y="214"/>
                  </a:lnTo>
                  <a:lnTo>
                    <a:pt x="43" y="207"/>
                  </a:lnTo>
                  <a:lnTo>
                    <a:pt x="41" y="205"/>
                  </a:lnTo>
                  <a:lnTo>
                    <a:pt x="39" y="203"/>
                  </a:lnTo>
                  <a:lnTo>
                    <a:pt x="43" y="202"/>
                  </a:lnTo>
                  <a:lnTo>
                    <a:pt x="41" y="200"/>
                  </a:lnTo>
                  <a:lnTo>
                    <a:pt x="43" y="197"/>
                  </a:lnTo>
                  <a:lnTo>
                    <a:pt x="45" y="193"/>
                  </a:lnTo>
                  <a:lnTo>
                    <a:pt x="39" y="185"/>
                  </a:lnTo>
                  <a:lnTo>
                    <a:pt x="38" y="181"/>
                  </a:lnTo>
                  <a:lnTo>
                    <a:pt x="38" y="178"/>
                  </a:lnTo>
                  <a:lnTo>
                    <a:pt x="38" y="174"/>
                  </a:lnTo>
                  <a:lnTo>
                    <a:pt x="36" y="173"/>
                  </a:lnTo>
                  <a:lnTo>
                    <a:pt x="34" y="171"/>
                  </a:lnTo>
                  <a:lnTo>
                    <a:pt x="31" y="171"/>
                  </a:lnTo>
                  <a:lnTo>
                    <a:pt x="31" y="168"/>
                  </a:lnTo>
                  <a:lnTo>
                    <a:pt x="29" y="166"/>
                  </a:lnTo>
                  <a:lnTo>
                    <a:pt x="27" y="157"/>
                  </a:lnTo>
                  <a:lnTo>
                    <a:pt x="22" y="152"/>
                  </a:lnTo>
                  <a:lnTo>
                    <a:pt x="21" y="147"/>
                  </a:lnTo>
                  <a:lnTo>
                    <a:pt x="24" y="145"/>
                  </a:lnTo>
                  <a:lnTo>
                    <a:pt x="24" y="142"/>
                  </a:lnTo>
                  <a:lnTo>
                    <a:pt x="22" y="140"/>
                  </a:lnTo>
                  <a:lnTo>
                    <a:pt x="21" y="139"/>
                  </a:lnTo>
                  <a:lnTo>
                    <a:pt x="19" y="135"/>
                  </a:lnTo>
                  <a:lnTo>
                    <a:pt x="17" y="133"/>
                  </a:lnTo>
                  <a:lnTo>
                    <a:pt x="17" y="130"/>
                  </a:lnTo>
                  <a:lnTo>
                    <a:pt x="17" y="125"/>
                  </a:lnTo>
                  <a:lnTo>
                    <a:pt x="19" y="123"/>
                  </a:lnTo>
                  <a:lnTo>
                    <a:pt x="19" y="120"/>
                  </a:lnTo>
                  <a:lnTo>
                    <a:pt x="15" y="118"/>
                  </a:lnTo>
                  <a:lnTo>
                    <a:pt x="12" y="115"/>
                  </a:lnTo>
                  <a:lnTo>
                    <a:pt x="12" y="109"/>
                  </a:lnTo>
                  <a:lnTo>
                    <a:pt x="10" y="108"/>
                  </a:lnTo>
                  <a:lnTo>
                    <a:pt x="12" y="108"/>
                  </a:lnTo>
                  <a:lnTo>
                    <a:pt x="10" y="103"/>
                  </a:lnTo>
                  <a:lnTo>
                    <a:pt x="7" y="99"/>
                  </a:lnTo>
                  <a:lnTo>
                    <a:pt x="5" y="97"/>
                  </a:lnTo>
                  <a:lnTo>
                    <a:pt x="0" y="94"/>
                  </a:lnTo>
                  <a:lnTo>
                    <a:pt x="0" y="89"/>
                  </a:lnTo>
                  <a:lnTo>
                    <a:pt x="0" y="87"/>
                  </a:lnTo>
                  <a:lnTo>
                    <a:pt x="4" y="84"/>
                  </a:lnTo>
                  <a:lnTo>
                    <a:pt x="4" y="80"/>
                  </a:lnTo>
                  <a:lnTo>
                    <a:pt x="5" y="80"/>
                  </a:lnTo>
                  <a:lnTo>
                    <a:pt x="7" y="79"/>
                  </a:lnTo>
                  <a:lnTo>
                    <a:pt x="9" y="74"/>
                  </a:lnTo>
                  <a:lnTo>
                    <a:pt x="7" y="72"/>
                  </a:lnTo>
                  <a:lnTo>
                    <a:pt x="10" y="68"/>
                  </a:lnTo>
                  <a:lnTo>
                    <a:pt x="9" y="63"/>
                  </a:lnTo>
                  <a:lnTo>
                    <a:pt x="10" y="62"/>
                  </a:lnTo>
                  <a:lnTo>
                    <a:pt x="9" y="56"/>
                  </a:lnTo>
                  <a:lnTo>
                    <a:pt x="12" y="56"/>
                  </a:lnTo>
                  <a:lnTo>
                    <a:pt x="14" y="55"/>
                  </a:lnTo>
                  <a:lnTo>
                    <a:pt x="14" y="53"/>
                  </a:lnTo>
                  <a:lnTo>
                    <a:pt x="15" y="50"/>
                  </a:lnTo>
                  <a:lnTo>
                    <a:pt x="14" y="39"/>
                  </a:lnTo>
                  <a:lnTo>
                    <a:pt x="12" y="39"/>
                  </a:lnTo>
                  <a:lnTo>
                    <a:pt x="7" y="38"/>
                  </a:lnTo>
                  <a:lnTo>
                    <a:pt x="5" y="36"/>
                  </a:lnTo>
                  <a:lnTo>
                    <a:pt x="7" y="36"/>
                  </a:lnTo>
                  <a:lnTo>
                    <a:pt x="5" y="34"/>
                  </a:lnTo>
                  <a:lnTo>
                    <a:pt x="5" y="31"/>
                  </a:lnTo>
                  <a:lnTo>
                    <a:pt x="9" y="29"/>
                  </a:lnTo>
                  <a:lnTo>
                    <a:pt x="9" y="24"/>
                  </a:lnTo>
                  <a:lnTo>
                    <a:pt x="9" y="21"/>
                  </a:lnTo>
                  <a:lnTo>
                    <a:pt x="7" y="19"/>
                  </a:lnTo>
                  <a:lnTo>
                    <a:pt x="4" y="15"/>
                  </a:lnTo>
                  <a:lnTo>
                    <a:pt x="5" y="10"/>
                  </a:lnTo>
                  <a:lnTo>
                    <a:pt x="4" y="9"/>
                  </a:lnTo>
                  <a:lnTo>
                    <a:pt x="14" y="9"/>
                  </a:lnTo>
                  <a:lnTo>
                    <a:pt x="45" y="9"/>
                  </a:lnTo>
                  <a:lnTo>
                    <a:pt x="60" y="9"/>
                  </a:lnTo>
                  <a:lnTo>
                    <a:pt x="91" y="9"/>
                  </a:lnTo>
                  <a:lnTo>
                    <a:pt x="98" y="9"/>
                  </a:lnTo>
                  <a:lnTo>
                    <a:pt x="133" y="9"/>
                  </a:lnTo>
                  <a:lnTo>
                    <a:pt x="139" y="9"/>
                  </a:lnTo>
                  <a:lnTo>
                    <a:pt x="169" y="9"/>
                  </a:lnTo>
                  <a:lnTo>
                    <a:pt x="186" y="7"/>
                  </a:lnTo>
                  <a:lnTo>
                    <a:pt x="207" y="7"/>
                  </a:lnTo>
                  <a:lnTo>
                    <a:pt x="233" y="7"/>
                  </a:lnTo>
                  <a:lnTo>
                    <a:pt x="245" y="7"/>
                  </a:lnTo>
                  <a:lnTo>
                    <a:pt x="279" y="5"/>
                  </a:lnTo>
                  <a:lnTo>
                    <a:pt x="280" y="5"/>
                  </a:lnTo>
                  <a:lnTo>
                    <a:pt x="316" y="3"/>
                  </a:lnTo>
                  <a:lnTo>
                    <a:pt x="325" y="3"/>
                  </a:lnTo>
                  <a:lnTo>
                    <a:pt x="354" y="2"/>
                  </a:lnTo>
                  <a:lnTo>
                    <a:pt x="381" y="2"/>
                  </a:lnTo>
                  <a:lnTo>
                    <a:pt x="390" y="0"/>
                  </a:lnTo>
                  <a:lnTo>
                    <a:pt x="421" y="0"/>
                  </a:lnTo>
                  <a:lnTo>
                    <a:pt x="421" y="3"/>
                  </a:lnTo>
                  <a:lnTo>
                    <a:pt x="422" y="7"/>
                  </a:lnTo>
                  <a:lnTo>
                    <a:pt x="424" y="14"/>
                  </a:lnTo>
                  <a:lnTo>
                    <a:pt x="426" y="15"/>
                  </a:lnTo>
                  <a:lnTo>
                    <a:pt x="433" y="19"/>
                  </a:lnTo>
                  <a:lnTo>
                    <a:pt x="434" y="22"/>
                  </a:lnTo>
                  <a:lnTo>
                    <a:pt x="434" y="26"/>
                  </a:lnTo>
                  <a:lnTo>
                    <a:pt x="427" y="38"/>
                  </a:lnTo>
                  <a:lnTo>
                    <a:pt x="427" y="45"/>
                  </a:lnTo>
                  <a:lnTo>
                    <a:pt x="427" y="45"/>
                  </a:lnTo>
                  <a:lnTo>
                    <a:pt x="429" y="53"/>
                  </a:lnTo>
                  <a:lnTo>
                    <a:pt x="431" y="62"/>
                  </a:lnTo>
                  <a:lnTo>
                    <a:pt x="434" y="67"/>
                  </a:lnTo>
                  <a:lnTo>
                    <a:pt x="436" y="75"/>
                  </a:lnTo>
                  <a:lnTo>
                    <a:pt x="438" y="80"/>
                  </a:lnTo>
                  <a:lnTo>
                    <a:pt x="443" y="84"/>
                  </a:lnTo>
                  <a:lnTo>
                    <a:pt x="450" y="86"/>
                  </a:lnTo>
                  <a:lnTo>
                    <a:pt x="451" y="87"/>
                  </a:lnTo>
                  <a:lnTo>
                    <a:pt x="463" y="89"/>
                  </a:lnTo>
                  <a:lnTo>
                    <a:pt x="467" y="91"/>
                  </a:lnTo>
                  <a:lnTo>
                    <a:pt x="470" y="97"/>
                  </a:lnTo>
                  <a:lnTo>
                    <a:pt x="472" y="99"/>
                  </a:lnTo>
                  <a:lnTo>
                    <a:pt x="474" y="101"/>
                  </a:lnTo>
                  <a:lnTo>
                    <a:pt x="472" y="104"/>
                  </a:lnTo>
                  <a:lnTo>
                    <a:pt x="470" y="106"/>
                  </a:lnTo>
                  <a:lnTo>
                    <a:pt x="472" y="108"/>
                  </a:lnTo>
                  <a:lnTo>
                    <a:pt x="475" y="109"/>
                  </a:lnTo>
                  <a:lnTo>
                    <a:pt x="479" y="113"/>
                  </a:lnTo>
                  <a:lnTo>
                    <a:pt x="484" y="116"/>
                  </a:lnTo>
                  <a:lnTo>
                    <a:pt x="489" y="118"/>
                  </a:lnTo>
                  <a:lnTo>
                    <a:pt x="489" y="121"/>
                  </a:lnTo>
                  <a:lnTo>
                    <a:pt x="491" y="128"/>
                  </a:lnTo>
                  <a:lnTo>
                    <a:pt x="492" y="132"/>
                  </a:lnTo>
                  <a:lnTo>
                    <a:pt x="496" y="135"/>
                  </a:lnTo>
                  <a:lnTo>
                    <a:pt x="499" y="135"/>
                  </a:lnTo>
                  <a:lnTo>
                    <a:pt x="506" y="139"/>
                  </a:lnTo>
                  <a:lnTo>
                    <a:pt x="509" y="144"/>
                  </a:lnTo>
                  <a:lnTo>
                    <a:pt x="511" y="144"/>
                  </a:lnTo>
                  <a:lnTo>
                    <a:pt x="511" y="145"/>
                  </a:lnTo>
                  <a:lnTo>
                    <a:pt x="511" y="150"/>
                  </a:lnTo>
                  <a:lnTo>
                    <a:pt x="513" y="152"/>
                  </a:lnTo>
                  <a:lnTo>
                    <a:pt x="515" y="157"/>
                  </a:lnTo>
                  <a:lnTo>
                    <a:pt x="515" y="164"/>
                  </a:lnTo>
                  <a:lnTo>
                    <a:pt x="511" y="178"/>
                  </a:lnTo>
                  <a:lnTo>
                    <a:pt x="506" y="180"/>
                  </a:lnTo>
                  <a:lnTo>
                    <a:pt x="503" y="183"/>
                  </a:lnTo>
                  <a:lnTo>
                    <a:pt x="501" y="186"/>
                  </a:lnTo>
                  <a:lnTo>
                    <a:pt x="501" y="195"/>
                  </a:lnTo>
                  <a:lnTo>
                    <a:pt x="501" y="200"/>
                  </a:lnTo>
                  <a:lnTo>
                    <a:pt x="501" y="202"/>
                  </a:lnTo>
                  <a:lnTo>
                    <a:pt x="494" y="203"/>
                  </a:lnTo>
                  <a:lnTo>
                    <a:pt x="494" y="207"/>
                  </a:lnTo>
                  <a:lnTo>
                    <a:pt x="492" y="209"/>
                  </a:lnTo>
                  <a:lnTo>
                    <a:pt x="485" y="209"/>
                  </a:lnTo>
                  <a:lnTo>
                    <a:pt x="480" y="210"/>
                  </a:lnTo>
                  <a:lnTo>
                    <a:pt x="477" y="217"/>
                  </a:lnTo>
                  <a:lnTo>
                    <a:pt x="474" y="217"/>
                  </a:lnTo>
                  <a:lnTo>
                    <a:pt x="467" y="219"/>
                  </a:lnTo>
                  <a:lnTo>
                    <a:pt x="462" y="219"/>
                  </a:lnTo>
                  <a:lnTo>
                    <a:pt x="453" y="222"/>
                  </a:lnTo>
                  <a:lnTo>
                    <a:pt x="450" y="221"/>
                  </a:lnTo>
                  <a:lnTo>
                    <a:pt x="448" y="222"/>
                  </a:lnTo>
                  <a:lnTo>
                    <a:pt x="444" y="224"/>
                  </a:lnTo>
                  <a:lnTo>
                    <a:pt x="444" y="232"/>
                  </a:lnTo>
                  <a:lnTo>
                    <a:pt x="443" y="239"/>
                  </a:lnTo>
                  <a:lnTo>
                    <a:pt x="443" y="243"/>
                  </a:lnTo>
                  <a:lnTo>
                    <a:pt x="446" y="250"/>
                  </a:lnTo>
                  <a:lnTo>
                    <a:pt x="450" y="250"/>
                  </a:lnTo>
                  <a:lnTo>
                    <a:pt x="451" y="251"/>
                  </a:lnTo>
                  <a:lnTo>
                    <a:pt x="455" y="256"/>
                  </a:lnTo>
                  <a:lnTo>
                    <a:pt x="455" y="260"/>
                  </a:lnTo>
                  <a:lnTo>
                    <a:pt x="455" y="274"/>
                  </a:lnTo>
                  <a:lnTo>
                    <a:pt x="453" y="275"/>
                  </a:lnTo>
                  <a:lnTo>
                    <a:pt x="448" y="280"/>
                  </a:lnTo>
                  <a:lnTo>
                    <a:pt x="446" y="285"/>
                  </a:lnTo>
                  <a:lnTo>
                    <a:pt x="446" y="294"/>
                  </a:lnTo>
                  <a:lnTo>
                    <a:pt x="444" y="301"/>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19"/>
            <p:cNvSpPr>
              <a:spLocks noEditPoints="1"/>
            </p:cNvSpPr>
            <p:nvPr/>
          </p:nvSpPr>
          <p:spPr bwMode="gray">
            <a:xfrm>
              <a:off x="7858125" y="2419351"/>
              <a:ext cx="466725" cy="258763"/>
            </a:xfrm>
            <a:custGeom>
              <a:avLst/>
              <a:gdLst/>
              <a:ahLst/>
              <a:cxnLst>
                <a:cxn ang="0">
                  <a:pos x="172" y="123"/>
                </a:cxn>
                <a:cxn ang="0">
                  <a:pos x="171" y="116"/>
                </a:cxn>
                <a:cxn ang="0">
                  <a:pos x="171" y="111"/>
                </a:cxn>
                <a:cxn ang="0">
                  <a:pos x="164" y="104"/>
                </a:cxn>
                <a:cxn ang="0">
                  <a:pos x="155" y="103"/>
                </a:cxn>
                <a:cxn ang="0">
                  <a:pos x="131" y="108"/>
                </a:cxn>
                <a:cxn ang="0">
                  <a:pos x="106" y="115"/>
                </a:cxn>
                <a:cxn ang="0">
                  <a:pos x="72" y="122"/>
                </a:cxn>
                <a:cxn ang="0">
                  <a:pos x="70" y="123"/>
                </a:cxn>
                <a:cxn ang="0">
                  <a:pos x="58" y="125"/>
                </a:cxn>
                <a:cxn ang="0">
                  <a:pos x="53" y="130"/>
                </a:cxn>
                <a:cxn ang="0">
                  <a:pos x="37" y="130"/>
                </a:cxn>
                <a:cxn ang="0">
                  <a:pos x="2" y="139"/>
                </a:cxn>
                <a:cxn ang="0">
                  <a:pos x="0" y="87"/>
                </a:cxn>
                <a:cxn ang="0">
                  <a:pos x="19" y="57"/>
                </a:cxn>
                <a:cxn ang="0">
                  <a:pos x="63" y="48"/>
                </a:cxn>
                <a:cxn ang="0">
                  <a:pos x="102" y="40"/>
                </a:cxn>
                <a:cxn ang="0">
                  <a:pos x="152" y="28"/>
                </a:cxn>
                <a:cxn ang="0">
                  <a:pos x="154" y="21"/>
                </a:cxn>
                <a:cxn ang="0">
                  <a:pos x="157" y="14"/>
                </a:cxn>
                <a:cxn ang="0">
                  <a:pos x="166" y="12"/>
                </a:cxn>
                <a:cxn ang="0">
                  <a:pos x="174" y="0"/>
                </a:cxn>
                <a:cxn ang="0">
                  <a:pos x="181" y="2"/>
                </a:cxn>
                <a:cxn ang="0">
                  <a:pos x="195" y="19"/>
                </a:cxn>
                <a:cxn ang="0">
                  <a:pos x="205" y="26"/>
                </a:cxn>
                <a:cxn ang="0">
                  <a:pos x="190" y="45"/>
                </a:cxn>
                <a:cxn ang="0">
                  <a:pos x="183" y="65"/>
                </a:cxn>
                <a:cxn ang="0">
                  <a:pos x="195" y="63"/>
                </a:cxn>
                <a:cxn ang="0">
                  <a:pos x="203" y="63"/>
                </a:cxn>
                <a:cxn ang="0">
                  <a:pos x="224" y="89"/>
                </a:cxn>
                <a:cxn ang="0">
                  <a:pos x="234" y="104"/>
                </a:cxn>
                <a:cxn ang="0">
                  <a:pos x="256" y="108"/>
                </a:cxn>
                <a:cxn ang="0">
                  <a:pos x="263" y="108"/>
                </a:cxn>
                <a:cxn ang="0">
                  <a:pos x="273" y="87"/>
                </a:cxn>
                <a:cxn ang="0">
                  <a:pos x="248" y="72"/>
                </a:cxn>
                <a:cxn ang="0">
                  <a:pos x="265" y="72"/>
                </a:cxn>
                <a:cxn ang="0">
                  <a:pos x="284" y="96"/>
                </a:cxn>
                <a:cxn ang="0">
                  <a:pos x="251" y="122"/>
                </a:cxn>
                <a:cxn ang="0">
                  <a:pos x="234" y="135"/>
                </a:cxn>
                <a:cxn ang="0">
                  <a:pos x="231" y="113"/>
                </a:cxn>
                <a:cxn ang="0">
                  <a:pos x="212" y="130"/>
                </a:cxn>
                <a:cxn ang="0">
                  <a:pos x="198" y="149"/>
                </a:cxn>
                <a:cxn ang="0">
                  <a:pos x="186" y="132"/>
                </a:cxn>
                <a:cxn ang="0">
                  <a:pos x="179" y="125"/>
                </a:cxn>
                <a:cxn ang="0">
                  <a:pos x="239" y="145"/>
                </a:cxn>
                <a:cxn ang="0">
                  <a:pos x="244" y="145"/>
                </a:cxn>
                <a:cxn ang="0">
                  <a:pos x="248" y="147"/>
                </a:cxn>
                <a:cxn ang="0">
                  <a:pos x="232" y="157"/>
                </a:cxn>
                <a:cxn ang="0">
                  <a:pos x="224" y="159"/>
                </a:cxn>
                <a:cxn ang="0">
                  <a:pos x="231" y="159"/>
                </a:cxn>
                <a:cxn ang="0">
                  <a:pos x="234" y="144"/>
                </a:cxn>
                <a:cxn ang="0">
                  <a:pos x="239" y="145"/>
                </a:cxn>
                <a:cxn ang="0">
                  <a:pos x="289" y="144"/>
                </a:cxn>
                <a:cxn ang="0">
                  <a:pos x="284" y="147"/>
                </a:cxn>
                <a:cxn ang="0">
                  <a:pos x="284" y="137"/>
                </a:cxn>
                <a:cxn ang="0">
                  <a:pos x="294" y="151"/>
                </a:cxn>
                <a:cxn ang="0">
                  <a:pos x="275" y="154"/>
                </a:cxn>
                <a:cxn ang="0">
                  <a:pos x="284" y="151"/>
                </a:cxn>
              </a:cxnLst>
              <a:rect l="0" t="0" r="r" b="b"/>
              <a:pathLst>
                <a:path w="294" h="163">
                  <a:moveTo>
                    <a:pt x="174" y="125"/>
                  </a:moveTo>
                  <a:lnTo>
                    <a:pt x="172" y="123"/>
                  </a:lnTo>
                  <a:lnTo>
                    <a:pt x="172" y="120"/>
                  </a:lnTo>
                  <a:lnTo>
                    <a:pt x="171" y="116"/>
                  </a:lnTo>
                  <a:lnTo>
                    <a:pt x="171" y="115"/>
                  </a:lnTo>
                  <a:lnTo>
                    <a:pt x="171" y="111"/>
                  </a:lnTo>
                  <a:lnTo>
                    <a:pt x="167" y="113"/>
                  </a:lnTo>
                  <a:lnTo>
                    <a:pt x="164" y="104"/>
                  </a:lnTo>
                  <a:lnTo>
                    <a:pt x="164" y="101"/>
                  </a:lnTo>
                  <a:lnTo>
                    <a:pt x="155" y="103"/>
                  </a:lnTo>
                  <a:lnTo>
                    <a:pt x="131" y="110"/>
                  </a:lnTo>
                  <a:lnTo>
                    <a:pt x="131" y="108"/>
                  </a:lnTo>
                  <a:lnTo>
                    <a:pt x="109" y="113"/>
                  </a:lnTo>
                  <a:lnTo>
                    <a:pt x="106" y="115"/>
                  </a:lnTo>
                  <a:lnTo>
                    <a:pt x="77" y="122"/>
                  </a:lnTo>
                  <a:lnTo>
                    <a:pt x="72" y="122"/>
                  </a:lnTo>
                  <a:lnTo>
                    <a:pt x="72" y="123"/>
                  </a:lnTo>
                  <a:lnTo>
                    <a:pt x="70" y="123"/>
                  </a:lnTo>
                  <a:lnTo>
                    <a:pt x="68" y="123"/>
                  </a:lnTo>
                  <a:lnTo>
                    <a:pt x="58" y="125"/>
                  </a:lnTo>
                  <a:lnTo>
                    <a:pt x="58" y="128"/>
                  </a:lnTo>
                  <a:lnTo>
                    <a:pt x="53" y="130"/>
                  </a:lnTo>
                  <a:lnTo>
                    <a:pt x="53" y="127"/>
                  </a:lnTo>
                  <a:lnTo>
                    <a:pt x="37" y="130"/>
                  </a:lnTo>
                  <a:lnTo>
                    <a:pt x="36" y="130"/>
                  </a:lnTo>
                  <a:lnTo>
                    <a:pt x="2" y="139"/>
                  </a:lnTo>
                  <a:lnTo>
                    <a:pt x="0" y="135"/>
                  </a:lnTo>
                  <a:lnTo>
                    <a:pt x="0" y="87"/>
                  </a:lnTo>
                  <a:lnTo>
                    <a:pt x="0" y="60"/>
                  </a:lnTo>
                  <a:lnTo>
                    <a:pt x="19" y="57"/>
                  </a:lnTo>
                  <a:lnTo>
                    <a:pt x="27" y="55"/>
                  </a:lnTo>
                  <a:lnTo>
                    <a:pt x="63" y="48"/>
                  </a:lnTo>
                  <a:lnTo>
                    <a:pt x="75" y="45"/>
                  </a:lnTo>
                  <a:lnTo>
                    <a:pt x="102" y="40"/>
                  </a:lnTo>
                  <a:lnTo>
                    <a:pt x="106" y="40"/>
                  </a:lnTo>
                  <a:lnTo>
                    <a:pt x="152" y="28"/>
                  </a:lnTo>
                  <a:lnTo>
                    <a:pt x="154" y="24"/>
                  </a:lnTo>
                  <a:lnTo>
                    <a:pt x="154" y="21"/>
                  </a:lnTo>
                  <a:lnTo>
                    <a:pt x="159" y="21"/>
                  </a:lnTo>
                  <a:lnTo>
                    <a:pt x="157" y="14"/>
                  </a:lnTo>
                  <a:lnTo>
                    <a:pt x="161" y="12"/>
                  </a:lnTo>
                  <a:lnTo>
                    <a:pt x="166" y="12"/>
                  </a:lnTo>
                  <a:lnTo>
                    <a:pt x="167" y="5"/>
                  </a:lnTo>
                  <a:lnTo>
                    <a:pt x="174" y="0"/>
                  </a:lnTo>
                  <a:lnTo>
                    <a:pt x="176" y="0"/>
                  </a:lnTo>
                  <a:lnTo>
                    <a:pt x="181" y="2"/>
                  </a:lnTo>
                  <a:lnTo>
                    <a:pt x="183" y="0"/>
                  </a:lnTo>
                  <a:lnTo>
                    <a:pt x="195" y="19"/>
                  </a:lnTo>
                  <a:lnTo>
                    <a:pt x="207" y="19"/>
                  </a:lnTo>
                  <a:lnTo>
                    <a:pt x="205" y="26"/>
                  </a:lnTo>
                  <a:lnTo>
                    <a:pt x="191" y="33"/>
                  </a:lnTo>
                  <a:lnTo>
                    <a:pt x="190" y="45"/>
                  </a:lnTo>
                  <a:lnTo>
                    <a:pt x="184" y="48"/>
                  </a:lnTo>
                  <a:lnTo>
                    <a:pt x="183" y="65"/>
                  </a:lnTo>
                  <a:lnTo>
                    <a:pt x="193" y="69"/>
                  </a:lnTo>
                  <a:lnTo>
                    <a:pt x="195" y="63"/>
                  </a:lnTo>
                  <a:lnTo>
                    <a:pt x="200" y="63"/>
                  </a:lnTo>
                  <a:lnTo>
                    <a:pt x="203" y="63"/>
                  </a:lnTo>
                  <a:lnTo>
                    <a:pt x="214" y="72"/>
                  </a:lnTo>
                  <a:lnTo>
                    <a:pt x="224" y="89"/>
                  </a:lnTo>
                  <a:lnTo>
                    <a:pt x="231" y="93"/>
                  </a:lnTo>
                  <a:lnTo>
                    <a:pt x="234" y="104"/>
                  </a:lnTo>
                  <a:lnTo>
                    <a:pt x="244" y="108"/>
                  </a:lnTo>
                  <a:lnTo>
                    <a:pt x="256" y="108"/>
                  </a:lnTo>
                  <a:lnTo>
                    <a:pt x="251" y="110"/>
                  </a:lnTo>
                  <a:lnTo>
                    <a:pt x="263" y="108"/>
                  </a:lnTo>
                  <a:lnTo>
                    <a:pt x="275" y="96"/>
                  </a:lnTo>
                  <a:lnTo>
                    <a:pt x="273" y="87"/>
                  </a:lnTo>
                  <a:lnTo>
                    <a:pt x="261" y="75"/>
                  </a:lnTo>
                  <a:lnTo>
                    <a:pt x="248" y="72"/>
                  </a:lnTo>
                  <a:lnTo>
                    <a:pt x="258" y="69"/>
                  </a:lnTo>
                  <a:lnTo>
                    <a:pt x="265" y="72"/>
                  </a:lnTo>
                  <a:lnTo>
                    <a:pt x="275" y="82"/>
                  </a:lnTo>
                  <a:lnTo>
                    <a:pt x="284" y="96"/>
                  </a:lnTo>
                  <a:lnTo>
                    <a:pt x="284" y="106"/>
                  </a:lnTo>
                  <a:lnTo>
                    <a:pt x="251" y="122"/>
                  </a:lnTo>
                  <a:lnTo>
                    <a:pt x="249" y="127"/>
                  </a:lnTo>
                  <a:lnTo>
                    <a:pt x="234" y="135"/>
                  </a:lnTo>
                  <a:lnTo>
                    <a:pt x="232" y="134"/>
                  </a:lnTo>
                  <a:lnTo>
                    <a:pt x="231" y="113"/>
                  </a:lnTo>
                  <a:lnTo>
                    <a:pt x="215" y="130"/>
                  </a:lnTo>
                  <a:lnTo>
                    <a:pt x="212" y="130"/>
                  </a:lnTo>
                  <a:lnTo>
                    <a:pt x="207" y="144"/>
                  </a:lnTo>
                  <a:lnTo>
                    <a:pt x="198" y="149"/>
                  </a:lnTo>
                  <a:lnTo>
                    <a:pt x="191" y="134"/>
                  </a:lnTo>
                  <a:lnTo>
                    <a:pt x="186" y="132"/>
                  </a:lnTo>
                  <a:lnTo>
                    <a:pt x="184" y="130"/>
                  </a:lnTo>
                  <a:lnTo>
                    <a:pt x="179" y="125"/>
                  </a:lnTo>
                  <a:lnTo>
                    <a:pt x="174" y="125"/>
                  </a:lnTo>
                  <a:close/>
                  <a:moveTo>
                    <a:pt x="239" y="145"/>
                  </a:moveTo>
                  <a:lnTo>
                    <a:pt x="241" y="140"/>
                  </a:lnTo>
                  <a:lnTo>
                    <a:pt x="244" y="145"/>
                  </a:lnTo>
                  <a:lnTo>
                    <a:pt x="243" y="147"/>
                  </a:lnTo>
                  <a:lnTo>
                    <a:pt x="248" y="147"/>
                  </a:lnTo>
                  <a:lnTo>
                    <a:pt x="251" y="152"/>
                  </a:lnTo>
                  <a:lnTo>
                    <a:pt x="232" y="157"/>
                  </a:lnTo>
                  <a:lnTo>
                    <a:pt x="231" y="163"/>
                  </a:lnTo>
                  <a:lnTo>
                    <a:pt x="224" y="159"/>
                  </a:lnTo>
                  <a:lnTo>
                    <a:pt x="229" y="157"/>
                  </a:lnTo>
                  <a:lnTo>
                    <a:pt x="231" y="159"/>
                  </a:lnTo>
                  <a:lnTo>
                    <a:pt x="229" y="154"/>
                  </a:lnTo>
                  <a:lnTo>
                    <a:pt x="234" y="144"/>
                  </a:lnTo>
                  <a:lnTo>
                    <a:pt x="239" y="140"/>
                  </a:lnTo>
                  <a:lnTo>
                    <a:pt x="239" y="145"/>
                  </a:lnTo>
                  <a:close/>
                  <a:moveTo>
                    <a:pt x="287" y="145"/>
                  </a:moveTo>
                  <a:lnTo>
                    <a:pt x="289" y="144"/>
                  </a:lnTo>
                  <a:lnTo>
                    <a:pt x="287" y="142"/>
                  </a:lnTo>
                  <a:lnTo>
                    <a:pt x="284" y="147"/>
                  </a:lnTo>
                  <a:lnTo>
                    <a:pt x="285" y="142"/>
                  </a:lnTo>
                  <a:lnTo>
                    <a:pt x="284" y="137"/>
                  </a:lnTo>
                  <a:lnTo>
                    <a:pt x="292" y="145"/>
                  </a:lnTo>
                  <a:lnTo>
                    <a:pt x="294" y="151"/>
                  </a:lnTo>
                  <a:lnTo>
                    <a:pt x="284" y="154"/>
                  </a:lnTo>
                  <a:lnTo>
                    <a:pt x="275" y="154"/>
                  </a:lnTo>
                  <a:lnTo>
                    <a:pt x="275" y="151"/>
                  </a:lnTo>
                  <a:lnTo>
                    <a:pt x="284" y="151"/>
                  </a:lnTo>
                  <a:lnTo>
                    <a:pt x="287" y="145"/>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20"/>
            <p:cNvSpPr>
              <a:spLocks/>
            </p:cNvSpPr>
            <p:nvPr/>
          </p:nvSpPr>
          <p:spPr bwMode="gray">
            <a:xfrm>
              <a:off x="4027487" y="2767013"/>
              <a:ext cx="1114425" cy="555625"/>
            </a:xfrm>
            <a:custGeom>
              <a:avLst/>
              <a:gdLst/>
              <a:ahLst/>
              <a:cxnLst>
                <a:cxn ang="0">
                  <a:pos x="155" y="289"/>
                </a:cxn>
                <a:cxn ang="0">
                  <a:pos x="114" y="224"/>
                </a:cxn>
                <a:cxn ang="0">
                  <a:pos x="0" y="215"/>
                </a:cxn>
                <a:cxn ang="0">
                  <a:pos x="8" y="108"/>
                </a:cxn>
                <a:cxn ang="0">
                  <a:pos x="99" y="7"/>
                </a:cxn>
                <a:cxn ang="0">
                  <a:pos x="318" y="20"/>
                </a:cxn>
                <a:cxn ang="0">
                  <a:pos x="454" y="31"/>
                </a:cxn>
                <a:cxn ang="0">
                  <a:pos x="478" y="43"/>
                </a:cxn>
                <a:cxn ang="0">
                  <a:pos x="490" y="50"/>
                </a:cxn>
                <a:cxn ang="0">
                  <a:pos x="499" y="41"/>
                </a:cxn>
                <a:cxn ang="0">
                  <a:pos x="511" y="41"/>
                </a:cxn>
                <a:cxn ang="0">
                  <a:pos x="528" y="41"/>
                </a:cxn>
                <a:cxn ang="0">
                  <a:pos x="543" y="41"/>
                </a:cxn>
                <a:cxn ang="0">
                  <a:pos x="552" y="46"/>
                </a:cxn>
                <a:cxn ang="0">
                  <a:pos x="569" y="53"/>
                </a:cxn>
                <a:cxn ang="0">
                  <a:pos x="574" y="55"/>
                </a:cxn>
                <a:cxn ang="0">
                  <a:pos x="589" y="61"/>
                </a:cxn>
                <a:cxn ang="0">
                  <a:pos x="589" y="68"/>
                </a:cxn>
                <a:cxn ang="0">
                  <a:pos x="600" y="79"/>
                </a:cxn>
                <a:cxn ang="0">
                  <a:pos x="615" y="84"/>
                </a:cxn>
                <a:cxn ang="0">
                  <a:pos x="613" y="97"/>
                </a:cxn>
                <a:cxn ang="0">
                  <a:pos x="620" y="106"/>
                </a:cxn>
                <a:cxn ang="0">
                  <a:pos x="623" y="121"/>
                </a:cxn>
                <a:cxn ang="0">
                  <a:pos x="630" y="135"/>
                </a:cxn>
                <a:cxn ang="0">
                  <a:pos x="634" y="145"/>
                </a:cxn>
                <a:cxn ang="0">
                  <a:pos x="637" y="164"/>
                </a:cxn>
                <a:cxn ang="0">
                  <a:pos x="639" y="171"/>
                </a:cxn>
                <a:cxn ang="0">
                  <a:pos x="639" y="185"/>
                </a:cxn>
                <a:cxn ang="0">
                  <a:pos x="646" y="188"/>
                </a:cxn>
                <a:cxn ang="0">
                  <a:pos x="651" y="193"/>
                </a:cxn>
                <a:cxn ang="0">
                  <a:pos x="654" y="212"/>
                </a:cxn>
                <a:cxn ang="0">
                  <a:pos x="653" y="220"/>
                </a:cxn>
                <a:cxn ang="0">
                  <a:pos x="656" y="224"/>
                </a:cxn>
                <a:cxn ang="0">
                  <a:pos x="658" y="243"/>
                </a:cxn>
                <a:cxn ang="0">
                  <a:pos x="658" y="258"/>
                </a:cxn>
                <a:cxn ang="0">
                  <a:pos x="666" y="284"/>
                </a:cxn>
                <a:cxn ang="0">
                  <a:pos x="671" y="294"/>
                </a:cxn>
                <a:cxn ang="0">
                  <a:pos x="673" y="292"/>
                </a:cxn>
                <a:cxn ang="0">
                  <a:pos x="676" y="311"/>
                </a:cxn>
                <a:cxn ang="0">
                  <a:pos x="675" y="316"/>
                </a:cxn>
                <a:cxn ang="0">
                  <a:pos x="690" y="326"/>
                </a:cxn>
                <a:cxn ang="0">
                  <a:pos x="695" y="340"/>
                </a:cxn>
                <a:cxn ang="0">
                  <a:pos x="697" y="347"/>
                </a:cxn>
                <a:cxn ang="0">
                  <a:pos x="664" y="350"/>
                </a:cxn>
                <a:cxn ang="0">
                  <a:pos x="581" y="350"/>
                </a:cxn>
                <a:cxn ang="0">
                  <a:pos x="488" y="349"/>
                </a:cxn>
                <a:cxn ang="0">
                  <a:pos x="396" y="347"/>
                </a:cxn>
                <a:cxn ang="0">
                  <a:pos x="304" y="343"/>
                </a:cxn>
                <a:cxn ang="0">
                  <a:pos x="205" y="338"/>
                </a:cxn>
              </a:cxnLst>
              <a:rect l="0" t="0" r="r" b="b"/>
              <a:pathLst>
                <a:path w="702" h="350">
                  <a:moveTo>
                    <a:pt x="205" y="338"/>
                  </a:moveTo>
                  <a:lnTo>
                    <a:pt x="152" y="335"/>
                  </a:lnTo>
                  <a:lnTo>
                    <a:pt x="155" y="297"/>
                  </a:lnTo>
                  <a:lnTo>
                    <a:pt x="155" y="289"/>
                  </a:lnTo>
                  <a:lnTo>
                    <a:pt x="157" y="260"/>
                  </a:lnTo>
                  <a:lnTo>
                    <a:pt x="159" y="255"/>
                  </a:lnTo>
                  <a:lnTo>
                    <a:pt x="160" y="227"/>
                  </a:lnTo>
                  <a:lnTo>
                    <a:pt x="114" y="224"/>
                  </a:lnTo>
                  <a:lnTo>
                    <a:pt x="111" y="224"/>
                  </a:lnTo>
                  <a:lnTo>
                    <a:pt x="53" y="219"/>
                  </a:lnTo>
                  <a:lnTo>
                    <a:pt x="37" y="219"/>
                  </a:lnTo>
                  <a:lnTo>
                    <a:pt x="0" y="215"/>
                  </a:lnTo>
                  <a:lnTo>
                    <a:pt x="3" y="173"/>
                  </a:lnTo>
                  <a:lnTo>
                    <a:pt x="3" y="154"/>
                  </a:lnTo>
                  <a:lnTo>
                    <a:pt x="5" y="140"/>
                  </a:lnTo>
                  <a:lnTo>
                    <a:pt x="8" y="108"/>
                  </a:lnTo>
                  <a:lnTo>
                    <a:pt x="13" y="41"/>
                  </a:lnTo>
                  <a:lnTo>
                    <a:pt x="17" y="0"/>
                  </a:lnTo>
                  <a:lnTo>
                    <a:pt x="59" y="3"/>
                  </a:lnTo>
                  <a:lnTo>
                    <a:pt x="99" y="7"/>
                  </a:lnTo>
                  <a:lnTo>
                    <a:pt x="116" y="9"/>
                  </a:lnTo>
                  <a:lnTo>
                    <a:pt x="171" y="12"/>
                  </a:lnTo>
                  <a:lnTo>
                    <a:pt x="237" y="17"/>
                  </a:lnTo>
                  <a:lnTo>
                    <a:pt x="318" y="20"/>
                  </a:lnTo>
                  <a:lnTo>
                    <a:pt x="370" y="22"/>
                  </a:lnTo>
                  <a:lnTo>
                    <a:pt x="391" y="24"/>
                  </a:lnTo>
                  <a:lnTo>
                    <a:pt x="451" y="26"/>
                  </a:lnTo>
                  <a:lnTo>
                    <a:pt x="454" y="31"/>
                  </a:lnTo>
                  <a:lnTo>
                    <a:pt x="459" y="32"/>
                  </a:lnTo>
                  <a:lnTo>
                    <a:pt x="464" y="38"/>
                  </a:lnTo>
                  <a:lnTo>
                    <a:pt x="476" y="43"/>
                  </a:lnTo>
                  <a:lnTo>
                    <a:pt x="478" y="43"/>
                  </a:lnTo>
                  <a:lnTo>
                    <a:pt x="480" y="44"/>
                  </a:lnTo>
                  <a:lnTo>
                    <a:pt x="480" y="46"/>
                  </a:lnTo>
                  <a:lnTo>
                    <a:pt x="487" y="50"/>
                  </a:lnTo>
                  <a:lnTo>
                    <a:pt x="490" y="50"/>
                  </a:lnTo>
                  <a:lnTo>
                    <a:pt x="492" y="50"/>
                  </a:lnTo>
                  <a:lnTo>
                    <a:pt x="495" y="48"/>
                  </a:lnTo>
                  <a:lnTo>
                    <a:pt x="497" y="43"/>
                  </a:lnTo>
                  <a:lnTo>
                    <a:pt x="499" y="41"/>
                  </a:lnTo>
                  <a:lnTo>
                    <a:pt x="504" y="39"/>
                  </a:lnTo>
                  <a:lnTo>
                    <a:pt x="506" y="41"/>
                  </a:lnTo>
                  <a:lnTo>
                    <a:pt x="507" y="43"/>
                  </a:lnTo>
                  <a:lnTo>
                    <a:pt x="511" y="41"/>
                  </a:lnTo>
                  <a:lnTo>
                    <a:pt x="514" y="43"/>
                  </a:lnTo>
                  <a:lnTo>
                    <a:pt x="517" y="41"/>
                  </a:lnTo>
                  <a:lnTo>
                    <a:pt x="523" y="43"/>
                  </a:lnTo>
                  <a:lnTo>
                    <a:pt x="528" y="41"/>
                  </a:lnTo>
                  <a:lnTo>
                    <a:pt x="529" y="41"/>
                  </a:lnTo>
                  <a:lnTo>
                    <a:pt x="531" y="43"/>
                  </a:lnTo>
                  <a:lnTo>
                    <a:pt x="536" y="39"/>
                  </a:lnTo>
                  <a:lnTo>
                    <a:pt x="543" y="41"/>
                  </a:lnTo>
                  <a:lnTo>
                    <a:pt x="547" y="43"/>
                  </a:lnTo>
                  <a:lnTo>
                    <a:pt x="548" y="43"/>
                  </a:lnTo>
                  <a:lnTo>
                    <a:pt x="550" y="43"/>
                  </a:lnTo>
                  <a:lnTo>
                    <a:pt x="552" y="46"/>
                  </a:lnTo>
                  <a:lnTo>
                    <a:pt x="555" y="48"/>
                  </a:lnTo>
                  <a:lnTo>
                    <a:pt x="557" y="51"/>
                  </a:lnTo>
                  <a:lnTo>
                    <a:pt x="567" y="53"/>
                  </a:lnTo>
                  <a:lnTo>
                    <a:pt x="569" y="53"/>
                  </a:lnTo>
                  <a:lnTo>
                    <a:pt x="570" y="53"/>
                  </a:lnTo>
                  <a:lnTo>
                    <a:pt x="569" y="56"/>
                  </a:lnTo>
                  <a:lnTo>
                    <a:pt x="570" y="56"/>
                  </a:lnTo>
                  <a:lnTo>
                    <a:pt x="574" y="55"/>
                  </a:lnTo>
                  <a:lnTo>
                    <a:pt x="582" y="58"/>
                  </a:lnTo>
                  <a:lnTo>
                    <a:pt x="582" y="61"/>
                  </a:lnTo>
                  <a:lnTo>
                    <a:pt x="582" y="61"/>
                  </a:lnTo>
                  <a:lnTo>
                    <a:pt x="589" y="61"/>
                  </a:lnTo>
                  <a:lnTo>
                    <a:pt x="591" y="63"/>
                  </a:lnTo>
                  <a:lnTo>
                    <a:pt x="591" y="65"/>
                  </a:lnTo>
                  <a:lnTo>
                    <a:pt x="589" y="67"/>
                  </a:lnTo>
                  <a:lnTo>
                    <a:pt x="589" y="68"/>
                  </a:lnTo>
                  <a:lnTo>
                    <a:pt x="596" y="75"/>
                  </a:lnTo>
                  <a:lnTo>
                    <a:pt x="596" y="79"/>
                  </a:lnTo>
                  <a:lnTo>
                    <a:pt x="598" y="80"/>
                  </a:lnTo>
                  <a:lnTo>
                    <a:pt x="600" y="79"/>
                  </a:lnTo>
                  <a:lnTo>
                    <a:pt x="603" y="79"/>
                  </a:lnTo>
                  <a:lnTo>
                    <a:pt x="606" y="82"/>
                  </a:lnTo>
                  <a:lnTo>
                    <a:pt x="611" y="82"/>
                  </a:lnTo>
                  <a:lnTo>
                    <a:pt x="615" y="84"/>
                  </a:lnTo>
                  <a:lnTo>
                    <a:pt x="615" y="87"/>
                  </a:lnTo>
                  <a:lnTo>
                    <a:pt x="613" y="89"/>
                  </a:lnTo>
                  <a:lnTo>
                    <a:pt x="613" y="94"/>
                  </a:lnTo>
                  <a:lnTo>
                    <a:pt x="613" y="97"/>
                  </a:lnTo>
                  <a:lnTo>
                    <a:pt x="615" y="99"/>
                  </a:lnTo>
                  <a:lnTo>
                    <a:pt x="617" y="103"/>
                  </a:lnTo>
                  <a:lnTo>
                    <a:pt x="618" y="104"/>
                  </a:lnTo>
                  <a:lnTo>
                    <a:pt x="620" y="106"/>
                  </a:lnTo>
                  <a:lnTo>
                    <a:pt x="620" y="109"/>
                  </a:lnTo>
                  <a:lnTo>
                    <a:pt x="617" y="111"/>
                  </a:lnTo>
                  <a:lnTo>
                    <a:pt x="618" y="116"/>
                  </a:lnTo>
                  <a:lnTo>
                    <a:pt x="623" y="121"/>
                  </a:lnTo>
                  <a:lnTo>
                    <a:pt x="625" y="130"/>
                  </a:lnTo>
                  <a:lnTo>
                    <a:pt x="627" y="132"/>
                  </a:lnTo>
                  <a:lnTo>
                    <a:pt x="627" y="135"/>
                  </a:lnTo>
                  <a:lnTo>
                    <a:pt x="630" y="135"/>
                  </a:lnTo>
                  <a:lnTo>
                    <a:pt x="632" y="137"/>
                  </a:lnTo>
                  <a:lnTo>
                    <a:pt x="634" y="138"/>
                  </a:lnTo>
                  <a:lnTo>
                    <a:pt x="634" y="142"/>
                  </a:lnTo>
                  <a:lnTo>
                    <a:pt x="634" y="145"/>
                  </a:lnTo>
                  <a:lnTo>
                    <a:pt x="635" y="149"/>
                  </a:lnTo>
                  <a:lnTo>
                    <a:pt x="641" y="157"/>
                  </a:lnTo>
                  <a:lnTo>
                    <a:pt x="639" y="161"/>
                  </a:lnTo>
                  <a:lnTo>
                    <a:pt x="637" y="164"/>
                  </a:lnTo>
                  <a:lnTo>
                    <a:pt x="639" y="166"/>
                  </a:lnTo>
                  <a:lnTo>
                    <a:pt x="635" y="167"/>
                  </a:lnTo>
                  <a:lnTo>
                    <a:pt x="637" y="169"/>
                  </a:lnTo>
                  <a:lnTo>
                    <a:pt x="639" y="171"/>
                  </a:lnTo>
                  <a:lnTo>
                    <a:pt x="637" y="178"/>
                  </a:lnTo>
                  <a:lnTo>
                    <a:pt x="639" y="179"/>
                  </a:lnTo>
                  <a:lnTo>
                    <a:pt x="639" y="181"/>
                  </a:lnTo>
                  <a:lnTo>
                    <a:pt x="639" y="185"/>
                  </a:lnTo>
                  <a:lnTo>
                    <a:pt x="642" y="186"/>
                  </a:lnTo>
                  <a:lnTo>
                    <a:pt x="646" y="185"/>
                  </a:lnTo>
                  <a:lnTo>
                    <a:pt x="646" y="185"/>
                  </a:lnTo>
                  <a:lnTo>
                    <a:pt x="646" y="188"/>
                  </a:lnTo>
                  <a:lnTo>
                    <a:pt x="646" y="190"/>
                  </a:lnTo>
                  <a:lnTo>
                    <a:pt x="646" y="190"/>
                  </a:lnTo>
                  <a:lnTo>
                    <a:pt x="649" y="191"/>
                  </a:lnTo>
                  <a:lnTo>
                    <a:pt x="651" y="193"/>
                  </a:lnTo>
                  <a:lnTo>
                    <a:pt x="651" y="200"/>
                  </a:lnTo>
                  <a:lnTo>
                    <a:pt x="651" y="205"/>
                  </a:lnTo>
                  <a:lnTo>
                    <a:pt x="654" y="210"/>
                  </a:lnTo>
                  <a:lnTo>
                    <a:pt x="654" y="212"/>
                  </a:lnTo>
                  <a:lnTo>
                    <a:pt x="653" y="208"/>
                  </a:lnTo>
                  <a:lnTo>
                    <a:pt x="651" y="210"/>
                  </a:lnTo>
                  <a:lnTo>
                    <a:pt x="653" y="219"/>
                  </a:lnTo>
                  <a:lnTo>
                    <a:pt x="653" y="220"/>
                  </a:lnTo>
                  <a:lnTo>
                    <a:pt x="653" y="222"/>
                  </a:lnTo>
                  <a:lnTo>
                    <a:pt x="658" y="222"/>
                  </a:lnTo>
                  <a:lnTo>
                    <a:pt x="658" y="224"/>
                  </a:lnTo>
                  <a:lnTo>
                    <a:pt x="656" y="224"/>
                  </a:lnTo>
                  <a:lnTo>
                    <a:pt x="658" y="231"/>
                  </a:lnTo>
                  <a:lnTo>
                    <a:pt x="656" y="236"/>
                  </a:lnTo>
                  <a:lnTo>
                    <a:pt x="658" y="239"/>
                  </a:lnTo>
                  <a:lnTo>
                    <a:pt x="658" y="243"/>
                  </a:lnTo>
                  <a:lnTo>
                    <a:pt x="659" y="244"/>
                  </a:lnTo>
                  <a:lnTo>
                    <a:pt x="659" y="253"/>
                  </a:lnTo>
                  <a:lnTo>
                    <a:pt x="659" y="256"/>
                  </a:lnTo>
                  <a:lnTo>
                    <a:pt x="658" y="258"/>
                  </a:lnTo>
                  <a:lnTo>
                    <a:pt x="658" y="265"/>
                  </a:lnTo>
                  <a:lnTo>
                    <a:pt x="656" y="272"/>
                  </a:lnTo>
                  <a:lnTo>
                    <a:pt x="664" y="280"/>
                  </a:lnTo>
                  <a:lnTo>
                    <a:pt x="666" y="284"/>
                  </a:lnTo>
                  <a:lnTo>
                    <a:pt x="664" y="287"/>
                  </a:lnTo>
                  <a:lnTo>
                    <a:pt x="664" y="290"/>
                  </a:lnTo>
                  <a:lnTo>
                    <a:pt x="668" y="292"/>
                  </a:lnTo>
                  <a:lnTo>
                    <a:pt x="671" y="294"/>
                  </a:lnTo>
                  <a:lnTo>
                    <a:pt x="671" y="290"/>
                  </a:lnTo>
                  <a:lnTo>
                    <a:pt x="671" y="289"/>
                  </a:lnTo>
                  <a:lnTo>
                    <a:pt x="673" y="290"/>
                  </a:lnTo>
                  <a:lnTo>
                    <a:pt x="673" y="292"/>
                  </a:lnTo>
                  <a:lnTo>
                    <a:pt x="671" y="296"/>
                  </a:lnTo>
                  <a:lnTo>
                    <a:pt x="671" y="297"/>
                  </a:lnTo>
                  <a:lnTo>
                    <a:pt x="675" y="308"/>
                  </a:lnTo>
                  <a:lnTo>
                    <a:pt x="676" y="311"/>
                  </a:lnTo>
                  <a:lnTo>
                    <a:pt x="676" y="313"/>
                  </a:lnTo>
                  <a:lnTo>
                    <a:pt x="676" y="314"/>
                  </a:lnTo>
                  <a:lnTo>
                    <a:pt x="675" y="316"/>
                  </a:lnTo>
                  <a:lnTo>
                    <a:pt x="675" y="316"/>
                  </a:lnTo>
                  <a:lnTo>
                    <a:pt x="678" y="316"/>
                  </a:lnTo>
                  <a:lnTo>
                    <a:pt x="683" y="321"/>
                  </a:lnTo>
                  <a:lnTo>
                    <a:pt x="688" y="326"/>
                  </a:lnTo>
                  <a:lnTo>
                    <a:pt x="690" y="326"/>
                  </a:lnTo>
                  <a:lnTo>
                    <a:pt x="690" y="331"/>
                  </a:lnTo>
                  <a:lnTo>
                    <a:pt x="694" y="337"/>
                  </a:lnTo>
                  <a:lnTo>
                    <a:pt x="695" y="338"/>
                  </a:lnTo>
                  <a:lnTo>
                    <a:pt x="695" y="340"/>
                  </a:lnTo>
                  <a:lnTo>
                    <a:pt x="695" y="342"/>
                  </a:lnTo>
                  <a:lnTo>
                    <a:pt x="694" y="345"/>
                  </a:lnTo>
                  <a:lnTo>
                    <a:pt x="695" y="345"/>
                  </a:lnTo>
                  <a:lnTo>
                    <a:pt x="697" y="347"/>
                  </a:lnTo>
                  <a:lnTo>
                    <a:pt x="699" y="347"/>
                  </a:lnTo>
                  <a:lnTo>
                    <a:pt x="702" y="350"/>
                  </a:lnTo>
                  <a:lnTo>
                    <a:pt x="700" y="350"/>
                  </a:lnTo>
                  <a:lnTo>
                    <a:pt x="664" y="350"/>
                  </a:lnTo>
                  <a:lnTo>
                    <a:pt x="646" y="350"/>
                  </a:lnTo>
                  <a:lnTo>
                    <a:pt x="627" y="350"/>
                  </a:lnTo>
                  <a:lnTo>
                    <a:pt x="608" y="350"/>
                  </a:lnTo>
                  <a:lnTo>
                    <a:pt x="581" y="350"/>
                  </a:lnTo>
                  <a:lnTo>
                    <a:pt x="572" y="350"/>
                  </a:lnTo>
                  <a:lnTo>
                    <a:pt x="535" y="350"/>
                  </a:lnTo>
                  <a:lnTo>
                    <a:pt x="497" y="349"/>
                  </a:lnTo>
                  <a:lnTo>
                    <a:pt x="488" y="349"/>
                  </a:lnTo>
                  <a:lnTo>
                    <a:pt x="461" y="349"/>
                  </a:lnTo>
                  <a:lnTo>
                    <a:pt x="442" y="349"/>
                  </a:lnTo>
                  <a:lnTo>
                    <a:pt x="423" y="347"/>
                  </a:lnTo>
                  <a:lnTo>
                    <a:pt x="396" y="347"/>
                  </a:lnTo>
                  <a:lnTo>
                    <a:pt x="386" y="345"/>
                  </a:lnTo>
                  <a:lnTo>
                    <a:pt x="350" y="345"/>
                  </a:lnTo>
                  <a:lnTo>
                    <a:pt x="306" y="343"/>
                  </a:lnTo>
                  <a:lnTo>
                    <a:pt x="304" y="343"/>
                  </a:lnTo>
                  <a:lnTo>
                    <a:pt x="259" y="340"/>
                  </a:lnTo>
                  <a:lnTo>
                    <a:pt x="258" y="340"/>
                  </a:lnTo>
                  <a:lnTo>
                    <a:pt x="212" y="338"/>
                  </a:lnTo>
                  <a:lnTo>
                    <a:pt x="205" y="33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21"/>
            <p:cNvSpPr>
              <a:spLocks noEditPoints="1"/>
            </p:cNvSpPr>
            <p:nvPr/>
          </p:nvSpPr>
          <p:spPr bwMode="gray">
            <a:xfrm>
              <a:off x="7078663" y="2143126"/>
              <a:ext cx="1020763" cy="773113"/>
            </a:xfrm>
            <a:custGeom>
              <a:avLst/>
              <a:gdLst/>
              <a:ahLst/>
              <a:cxnLst>
                <a:cxn ang="0">
                  <a:pos x="43" y="349"/>
                </a:cxn>
                <a:cxn ang="0">
                  <a:pos x="55" y="297"/>
                </a:cxn>
                <a:cxn ang="0">
                  <a:pos x="36" y="273"/>
                </a:cxn>
                <a:cxn ang="0">
                  <a:pos x="151" y="255"/>
                </a:cxn>
                <a:cxn ang="0">
                  <a:pos x="214" y="232"/>
                </a:cxn>
                <a:cxn ang="0">
                  <a:pos x="248" y="191"/>
                </a:cxn>
                <a:cxn ang="0">
                  <a:pos x="245" y="159"/>
                </a:cxn>
                <a:cxn ang="0">
                  <a:pos x="224" y="145"/>
                </a:cxn>
                <a:cxn ang="0">
                  <a:pos x="310" y="34"/>
                </a:cxn>
                <a:cxn ang="0">
                  <a:pos x="428" y="3"/>
                </a:cxn>
                <a:cxn ang="0">
                  <a:pos x="434" y="20"/>
                </a:cxn>
                <a:cxn ang="0">
                  <a:pos x="434" y="39"/>
                </a:cxn>
                <a:cxn ang="0">
                  <a:pos x="440" y="48"/>
                </a:cxn>
                <a:cxn ang="0">
                  <a:pos x="450" y="77"/>
                </a:cxn>
                <a:cxn ang="0">
                  <a:pos x="446" y="96"/>
                </a:cxn>
                <a:cxn ang="0">
                  <a:pos x="448" y="108"/>
                </a:cxn>
                <a:cxn ang="0">
                  <a:pos x="458" y="128"/>
                </a:cxn>
                <a:cxn ang="0">
                  <a:pos x="458" y="150"/>
                </a:cxn>
                <a:cxn ang="0">
                  <a:pos x="467" y="143"/>
                </a:cxn>
                <a:cxn ang="0">
                  <a:pos x="474" y="154"/>
                </a:cxn>
                <a:cxn ang="0">
                  <a:pos x="487" y="229"/>
                </a:cxn>
                <a:cxn ang="0">
                  <a:pos x="491" y="309"/>
                </a:cxn>
                <a:cxn ang="0">
                  <a:pos x="505" y="384"/>
                </a:cxn>
                <a:cxn ang="0">
                  <a:pos x="505" y="424"/>
                </a:cxn>
                <a:cxn ang="0">
                  <a:pos x="489" y="451"/>
                </a:cxn>
                <a:cxn ang="0">
                  <a:pos x="487" y="443"/>
                </a:cxn>
                <a:cxn ang="0">
                  <a:pos x="458" y="422"/>
                </a:cxn>
                <a:cxn ang="0">
                  <a:pos x="414" y="405"/>
                </a:cxn>
                <a:cxn ang="0">
                  <a:pos x="405" y="400"/>
                </a:cxn>
                <a:cxn ang="0">
                  <a:pos x="393" y="396"/>
                </a:cxn>
                <a:cxn ang="0">
                  <a:pos x="380" y="386"/>
                </a:cxn>
                <a:cxn ang="0">
                  <a:pos x="378" y="374"/>
                </a:cxn>
                <a:cxn ang="0">
                  <a:pos x="375" y="366"/>
                </a:cxn>
                <a:cxn ang="0">
                  <a:pos x="366" y="360"/>
                </a:cxn>
                <a:cxn ang="0">
                  <a:pos x="349" y="350"/>
                </a:cxn>
                <a:cxn ang="0">
                  <a:pos x="287" y="364"/>
                </a:cxn>
                <a:cxn ang="0">
                  <a:pos x="173" y="386"/>
                </a:cxn>
                <a:cxn ang="0">
                  <a:pos x="72" y="407"/>
                </a:cxn>
                <a:cxn ang="0">
                  <a:pos x="0" y="390"/>
                </a:cxn>
                <a:cxn ang="0">
                  <a:pos x="506" y="465"/>
                </a:cxn>
                <a:cxn ang="0">
                  <a:pos x="487" y="475"/>
                </a:cxn>
                <a:cxn ang="0">
                  <a:pos x="503" y="449"/>
                </a:cxn>
                <a:cxn ang="0">
                  <a:pos x="525" y="429"/>
                </a:cxn>
                <a:cxn ang="0">
                  <a:pos x="585" y="407"/>
                </a:cxn>
                <a:cxn ang="0">
                  <a:pos x="602" y="398"/>
                </a:cxn>
                <a:cxn ang="0">
                  <a:pos x="611" y="396"/>
                </a:cxn>
                <a:cxn ang="0">
                  <a:pos x="643" y="383"/>
                </a:cxn>
                <a:cxn ang="0">
                  <a:pos x="508" y="470"/>
                </a:cxn>
                <a:cxn ang="0">
                  <a:pos x="561" y="448"/>
                </a:cxn>
                <a:cxn ang="0">
                  <a:pos x="581" y="434"/>
                </a:cxn>
                <a:cxn ang="0">
                  <a:pos x="544" y="458"/>
                </a:cxn>
                <a:cxn ang="0">
                  <a:pos x="481" y="470"/>
                </a:cxn>
                <a:cxn ang="0">
                  <a:pos x="472" y="487"/>
                </a:cxn>
              </a:cxnLst>
              <a:rect l="0" t="0" r="r" b="b"/>
              <a:pathLst>
                <a:path w="643" h="487">
                  <a:moveTo>
                    <a:pt x="0" y="390"/>
                  </a:moveTo>
                  <a:lnTo>
                    <a:pt x="23" y="369"/>
                  </a:lnTo>
                  <a:lnTo>
                    <a:pt x="28" y="360"/>
                  </a:lnTo>
                  <a:lnTo>
                    <a:pt x="43" y="349"/>
                  </a:lnTo>
                  <a:lnTo>
                    <a:pt x="48" y="333"/>
                  </a:lnTo>
                  <a:lnTo>
                    <a:pt x="60" y="321"/>
                  </a:lnTo>
                  <a:lnTo>
                    <a:pt x="52" y="302"/>
                  </a:lnTo>
                  <a:lnTo>
                    <a:pt x="55" y="297"/>
                  </a:lnTo>
                  <a:lnTo>
                    <a:pt x="50" y="292"/>
                  </a:lnTo>
                  <a:lnTo>
                    <a:pt x="40" y="292"/>
                  </a:lnTo>
                  <a:lnTo>
                    <a:pt x="40" y="287"/>
                  </a:lnTo>
                  <a:lnTo>
                    <a:pt x="36" y="273"/>
                  </a:lnTo>
                  <a:lnTo>
                    <a:pt x="81" y="255"/>
                  </a:lnTo>
                  <a:lnTo>
                    <a:pt x="117" y="248"/>
                  </a:lnTo>
                  <a:lnTo>
                    <a:pt x="135" y="248"/>
                  </a:lnTo>
                  <a:lnTo>
                    <a:pt x="151" y="255"/>
                  </a:lnTo>
                  <a:lnTo>
                    <a:pt x="164" y="248"/>
                  </a:lnTo>
                  <a:lnTo>
                    <a:pt x="200" y="241"/>
                  </a:lnTo>
                  <a:lnTo>
                    <a:pt x="212" y="231"/>
                  </a:lnTo>
                  <a:lnTo>
                    <a:pt x="214" y="232"/>
                  </a:lnTo>
                  <a:lnTo>
                    <a:pt x="219" y="222"/>
                  </a:lnTo>
                  <a:lnTo>
                    <a:pt x="231" y="210"/>
                  </a:lnTo>
                  <a:lnTo>
                    <a:pt x="246" y="202"/>
                  </a:lnTo>
                  <a:lnTo>
                    <a:pt x="248" y="191"/>
                  </a:lnTo>
                  <a:lnTo>
                    <a:pt x="245" y="188"/>
                  </a:lnTo>
                  <a:lnTo>
                    <a:pt x="240" y="171"/>
                  </a:lnTo>
                  <a:lnTo>
                    <a:pt x="241" y="162"/>
                  </a:lnTo>
                  <a:lnTo>
                    <a:pt x="245" y="159"/>
                  </a:lnTo>
                  <a:lnTo>
                    <a:pt x="243" y="152"/>
                  </a:lnTo>
                  <a:lnTo>
                    <a:pt x="236" y="147"/>
                  </a:lnTo>
                  <a:lnTo>
                    <a:pt x="231" y="150"/>
                  </a:lnTo>
                  <a:lnTo>
                    <a:pt x="224" y="145"/>
                  </a:lnTo>
                  <a:lnTo>
                    <a:pt x="257" y="108"/>
                  </a:lnTo>
                  <a:lnTo>
                    <a:pt x="260" y="92"/>
                  </a:lnTo>
                  <a:lnTo>
                    <a:pt x="286" y="55"/>
                  </a:lnTo>
                  <a:lnTo>
                    <a:pt x="310" y="34"/>
                  </a:lnTo>
                  <a:lnTo>
                    <a:pt x="325" y="26"/>
                  </a:lnTo>
                  <a:lnTo>
                    <a:pt x="378" y="14"/>
                  </a:lnTo>
                  <a:lnTo>
                    <a:pt x="428" y="0"/>
                  </a:lnTo>
                  <a:lnTo>
                    <a:pt x="428" y="3"/>
                  </a:lnTo>
                  <a:lnTo>
                    <a:pt x="429" y="7"/>
                  </a:lnTo>
                  <a:lnTo>
                    <a:pt x="429" y="17"/>
                  </a:lnTo>
                  <a:lnTo>
                    <a:pt x="431" y="20"/>
                  </a:lnTo>
                  <a:lnTo>
                    <a:pt x="434" y="20"/>
                  </a:lnTo>
                  <a:lnTo>
                    <a:pt x="433" y="31"/>
                  </a:lnTo>
                  <a:lnTo>
                    <a:pt x="434" y="34"/>
                  </a:lnTo>
                  <a:lnTo>
                    <a:pt x="434" y="36"/>
                  </a:lnTo>
                  <a:lnTo>
                    <a:pt x="434" y="39"/>
                  </a:lnTo>
                  <a:lnTo>
                    <a:pt x="434" y="41"/>
                  </a:lnTo>
                  <a:lnTo>
                    <a:pt x="436" y="44"/>
                  </a:lnTo>
                  <a:lnTo>
                    <a:pt x="440" y="48"/>
                  </a:lnTo>
                  <a:lnTo>
                    <a:pt x="440" y="48"/>
                  </a:lnTo>
                  <a:lnTo>
                    <a:pt x="446" y="58"/>
                  </a:lnTo>
                  <a:lnTo>
                    <a:pt x="446" y="61"/>
                  </a:lnTo>
                  <a:lnTo>
                    <a:pt x="445" y="67"/>
                  </a:lnTo>
                  <a:lnTo>
                    <a:pt x="450" y="77"/>
                  </a:lnTo>
                  <a:lnTo>
                    <a:pt x="446" y="84"/>
                  </a:lnTo>
                  <a:lnTo>
                    <a:pt x="446" y="87"/>
                  </a:lnTo>
                  <a:lnTo>
                    <a:pt x="445" y="92"/>
                  </a:lnTo>
                  <a:lnTo>
                    <a:pt x="446" y="96"/>
                  </a:lnTo>
                  <a:lnTo>
                    <a:pt x="445" y="101"/>
                  </a:lnTo>
                  <a:lnTo>
                    <a:pt x="445" y="102"/>
                  </a:lnTo>
                  <a:lnTo>
                    <a:pt x="448" y="104"/>
                  </a:lnTo>
                  <a:lnTo>
                    <a:pt x="448" y="108"/>
                  </a:lnTo>
                  <a:lnTo>
                    <a:pt x="452" y="114"/>
                  </a:lnTo>
                  <a:lnTo>
                    <a:pt x="453" y="118"/>
                  </a:lnTo>
                  <a:lnTo>
                    <a:pt x="455" y="126"/>
                  </a:lnTo>
                  <a:lnTo>
                    <a:pt x="458" y="128"/>
                  </a:lnTo>
                  <a:lnTo>
                    <a:pt x="458" y="130"/>
                  </a:lnTo>
                  <a:lnTo>
                    <a:pt x="458" y="135"/>
                  </a:lnTo>
                  <a:lnTo>
                    <a:pt x="457" y="145"/>
                  </a:lnTo>
                  <a:lnTo>
                    <a:pt x="458" y="150"/>
                  </a:lnTo>
                  <a:lnTo>
                    <a:pt x="460" y="150"/>
                  </a:lnTo>
                  <a:lnTo>
                    <a:pt x="462" y="145"/>
                  </a:lnTo>
                  <a:lnTo>
                    <a:pt x="465" y="143"/>
                  </a:lnTo>
                  <a:lnTo>
                    <a:pt x="467" y="143"/>
                  </a:lnTo>
                  <a:lnTo>
                    <a:pt x="469" y="147"/>
                  </a:lnTo>
                  <a:lnTo>
                    <a:pt x="469" y="149"/>
                  </a:lnTo>
                  <a:lnTo>
                    <a:pt x="470" y="149"/>
                  </a:lnTo>
                  <a:lnTo>
                    <a:pt x="474" y="154"/>
                  </a:lnTo>
                  <a:lnTo>
                    <a:pt x="477" y="176"/>
                  </a:lnTo>
                  <a:lnTo>
                    <a:pt x="486" y="215"/>
                  </a:lnTo>
                  <a:lnTo>
                    <a:pt x="487" y="225"/>
                  </a:lnTo>
                  <a:lnTo>
                    <a:pt x="487" y="229"/>
                  </a:lnTo>
                  <a:lnTo>
                    <a:pt x="491" y="234"/>
                  </a:lnTo>
                  <a:lnTo>
                    <a:pt x="491" y="234"/>
                  </a:lnTo>
                  <a:lnTo>
                    <a:pt x="491" y="261"/>
                  </a:lnTo>
                  <a:lnTo>
                    <a:pt x="491" y="309"/>
                  </a:lnTo>
                  <a:lnTo>
                    <a:pt x="493" y="313"/>
                  </a:lnTo>
                  <a:lnTo>
                    <a:pt x="499" y="352"/>
                  </a:lnTo>
                  <a:lnTo>
                    <a:pt x="501" y="367"/>
                  </a:lnTo>
                  <a:lnTo>
                    <a:pt x="505" y="384"/>
                  </a:lnTo>
                  <a:lnTo>
                    <a:pt x="506" y="393"/>
                  </a:lnTo>
                  <a:lnTo>
                    <a:pt x="513" y="400"/>
                  </a:lnTo>
                  <a:lnTo>
                    <a:pt x="498" y="415"/>
                  </a:lnTo>
                  <a:lnTo>
                    <a:pt x="505" y="424"/>
                  </a:lnTo>
                  <a:lnTo>
                    <a:pt x="506" y="425"/>
                  </a:lnTo>
                  <a:lnTo>
                    <a:pt x="498" y="439"/>
                  </a:lnTo>
                  <a:lnTo>
                    <a:pt x="498" y="446"/>
                  </a:lnTo>
                  <a:lnTo>
                    <a:pt x="489" y="451"/>
                  </a:lnTo>
                  <a:lnTo>
                    <a:pt x="486" y="463"/>
                  </a:lnTo>
                  <a:lnTo>
                    <a:pt x="484" y="460"/>
                  </a:lnTo>
                  <a:lnTo>
                    <a:pt x="486" y="453"/>
                  </a:lnTo>
                  <a:lnTo>
                    <a:pt x="487" y="443"/>
                  </a:lnTo>
                  <a:lnTo>
                    <a:pt x="487" y="437"/>
                  </a:lnTo>
                  <a:lnTo>
                    <a:pt x="487" y="434"/>
                  </a:lnTo>
                  <a:lnTo>
                    <a:pt x="486" y="429"/>
                  </a:lnTo>
                  <a:lnTo>
                    <a:pt x="458" y="422"/>
                  </a:lnTo>
                  <a:lnTo>
                    <a:pt x="457" y="422"/>
                  </a:lnTo>
                  <a:lnTo>
                    <a:pt x="445" y="417"/>
                  </a:lnTo>
                  <a:lnTo>
                    <a:pt x="416" y="407"/>
                  </a:lnTo>
                  <a:lnTo>
                    <a:pt x="414" y="405"/>
                  </a:lnTo>
                  <a:lnTo>
                    <a:pt x="411" y="403"/>
                  </a:lnTo>
                  <a:lnTo>
                    <a:pt x="411" y="400"/>
                  </a:lnTo>
                  <a:lnTo>
                    <a:pt x="409" y="400"/>
                  </a:lnTo>
                  <a:lnTo>
                    <a:pt x="405" y="400"/>
                  </a:lnTo>
                  <a:lnTo>
                    <a:pt x="400" y="400"/>
                  </a:lnTo>
                  <a:lnTo>
                    <a:pt x="397" y="402"/>
                  </a:lnTo>
                  <a:lnTo>
                    <a:pt x="397" y="400"/>
                  </a:lnTo>
                  <a:lnTo>
                    <a:pt x="393" y="396"/>
                  </a:lnTo>
                  <a:lnTo>
                    <a:pt x="390" y="398"/>
                  </a:lnTo>
                  <a:lnTo>
                    <a:pt x="387" y="393"/>
                  </a:lnTo>
                  <a:lnTo>
                    <a:pt x="385" y="390"/>
                  </a:lnTo>
                  <a:lnTo>
                    <a:pt x="380" y="386"/>
                  </a:lnTo>
                  <a:lnTo>
                    <a:pt x="380" y="386"/>
                  </a:lnTo>
                  <a:lnTo>
                    <a:pt x="381" y="383"/>
                  </a:lnTo>
                  <a:lnTo>
                    <a:pt x="378" y="376"/>
                  </a:lnTo>
                  <a:lnTo>
                    <a:pt x="378" y="374"/>
                  </a:lnTo>
                  <a:lnTo>
                    <a:pt x="376" y="369"/>
                  </a:lnTo>
                  <a:lnTo>
                    <a:pt x="375" y="369"/>
                  </a:lnTo>
                  <a:lnTo>
                    <a:pt x="373" y="367"/>
                  </a:lnTo>
                  <a:lnTo>
                    <a:pt x="375" y="366"/>
                  </a:lnTo>
                  <a:lnTo>
                    <a:pt x="371" y="364"/>
                  </a:lnTo>
                  <a:lnTo>
                    <a:pt x="370" y="362"/>
                  </a:lnTo>
                  <a:lnTo>
                    <a:pt x="368" y="362"/>
                  </a:lnTo>
                  <a:lnTo>
                    <a:pt x="366" y="360"/>
                  </a:lnTo>
                  <a:lnTo>
                    <a:pt x="359" y="362"/>
                  </a:lnTo>
                  <a:lnTo>
                    <a:pt x="356" y="355"/>
                  </a:lnTo>
                  <a:lnTo>
                    <a:pt x="352" y="354"/>
                  </a:lnTo>
                  <a:lnTo>
                    <a:pt x="349" y="350"/>
                  </a:lnTo>
                  <a:lnTo>
                    <a:pt x="347" y="350"/>
                  </a:lnTo>
                  <a:lnTo>
                    <a:pt x="339" y="352"/>
                  </a:lnTo>
                  <a:lnTo>
                    <a:pt x="291" y="362"/>
                  </a:lnTo>
                  <a:lnTo>
                    <a:pt x="287" y="364"/>
                  </a:lnTo>
                  <a:lnTo>
                    <a:pt x="255" y="371"/>
                  </a:lnTo>
                  <a:lnTo>
                    <a:pt x="226" y="376"/>
                  </a:lnTo>
                  <a:lnTo>
                    <a:pt x="224" y="376"/>
                  </a:lnTo>
                  <a:lnTo>
                    <a:pt x="173" y="386"/>
                  </a:lnTo>
                  <a:lnTo>
                    <a:pt x="163" y="390"/>
                  </a:lnTo>
                  <a:lnTo>
                    <a:pt x="127" y="396"/>
                  </a:lnTo>
                  <a:lnTo>
                    <a:pt x="120" y="396"/>
                  </a:lnTo>
                  <a:lnTo>
                    <a:pt x="72" y="407"/>
                  </a:lnTo>
                  <a:lnTo>
                    <a:pt x="60" y="408"/>
                  </a:lnTo>
                  <a:lnTo>
                    <a:pt x="17" y="415"/>
                  </a:lnTo>
                  <a:lnTo>
                    <a:pt x="5" y="417"/>
                  </a:lnTo>
                  <a:lnTo>
                    <a:pt x="0" y="390"/>
                  </a:lnTo>
                  <a:close/>
                  <a:moveTo>
                    <a:pt x="508" y="470"/>
                  </a:moveTo>
                  <a:lnTo>
                    <a:pt x="494" y="477"/>
                  </a:lnTo>
                  <a:lnTo>
                    <a:pt x="506" y="466"/>
                  </a:lnTo>
                  <a:lnTo>
                    <a:pt x="506" y="465"/>
                  </a:lnTo>
                  <a:lnTo>
                    <a:pt x="499" y="465"/>
                  </a:lnTo>
                  <a:lnTo>
                    <a:pt x="494" y="468"/>
                  </a:lnTo>
                  <a:lnTo>
                    <a:pt x="498" y="472"/>
                  </a:lnTo>
                  <a:lnTo>
                    <a:pt x="487" y="475"/>
                  </a:lnTo>
                  <a:lnTo>
                    <a:pt x="486" y="470"/>
                  </a:lnTo>
                  <a:lnTo>
                    <a:pt x="487" y="458"/>
                  </a:lnTo>
                  <a:lnTo>
                    <a:pt x="491" y="451"/>
                  </a:lnTo>
                  <a:lnTo>
                    <a:pt x="503" y="449"/>
                  </a:lnTo>
                  <a:lnTo>
                    <a:pt x="501" y="443"/>
                  </a:lnTo>
                  <a:lnTo>
                    <a:pt x="511" y="434"/>
                  </a:lnTo>
                  <a:lnTo>
                    <a:pt x="522" y="434"/>
                  </a:lnTo>
                  <a:lnTo>
                    <a:pt x="525" y="429"/>
                  </a:lnTo>
                  <a:lnTo>
                    <a:pt x="542" y="427"/>
                  </a:lnTo>
                  <a:lnTo>
                    <a:pt x="547" y="420"/>
                  </a:lnTo>
                  <a:lnTo>
                    <a:pt x="556" y="417"/>
                  </a:lnTo>
                  <a:lnTo>
                    <a:pt x="585" y="407"/>
                  </a:lnTo>
                  <a:lnTo>
                    <a:pt x="605" y="383"/>
                  </a:lnTo>
                  <a:lnTo>
                    <a:pt x="609" y="383"/>
                  </a:lnTo>
                  <a:lnTo>
                    <a:pt x="604" y="388"/>
                  </a:lnTo>
                  <a:lnTo>
                    <a:pt x="602" y="398"/>
                  </a:lnTo>
                  <a:lnTo>
                    <a:pt x="592" y="407"/>
                  </a:lnTo>
                  <a:lnTo>
                    <a:pt x="590" y="415"/>
                  </a:lnTo>
                  <a:lnTo>
                    <a:pt x="600" y="410"/>
                  </a:lnTo>
                  <a:lnTo>
                    <a:pt x="611" y="396"/>
                  </a:lnTo>
                  <a:lnTo>
                    <a:pt x="617" y="393"/>
                  </a:lnTo>
                  <a:lnTo>
                    <a:pt x="628" y="395"/>
                  </a:lnTo>
                  <a:lnTo>
                    <a:pt x="638" y="383"/>
                  </a:lnTo>
                  <a:lnTo>
                    <a:pt x="643" y="383"/>
                  </a:lnTo>
                  <a:lnTo>
                    <a:pt x="640" y="388"/>
                  </a:lnTo>
                  <a:lnTo>
                    <a:pt x="599" y="422"/>
                  </a:lnTo>
                  <a:lnTo>
                    <a:pt x="532" y="456"/>
                  </a:lnTo>
                  <a:lnTo>
                    <a:pt x="508" y="470"/>
                  </a:lnTo>
                  <a:close/>
                  <a:moveTo>
                    <a:pt x="544" y="458"/>
                  </a:moveTo>
                  <a:lnTo>
                    <a:pt x="544" y="456"/>
                  </a:lnTo>
                  <a:lnTo>
                    <a:pt x="547" y="456"/>
                  </a:lnTo>
                  <a:lnTo>
                    <a:pt x="561" y="448"/>
                  </a:lnTo>
                  <a:lnTo>
                    <a:pt x="573" y="437"/>
                  </a:lnTo>
                  <a:lnTo>
                    <a:pt x="580" y="432"/>
                  </a:lnTo>
                  <a:lnTo>
                    <a:pt x="581" y="432"/>
                  </a:lnTo>
                  <a:lnTo>
                    <a:pt x="581" y="434"/>
                  </a:lnTo>
                  <a:lnTo>
                    <a:pt x="568" y="443"/>
                  </a:lnTo>
                  <a:lnTo>
                    <a:pt x="563" y="448"/>
                  </a:lnTo>
                  <a:lnTo>
                    <a:pt x="547" y="456"/>
                  </a:lnTo>
                  <a:lnTo>
                    <a:pt x="544" y="458"/>
                  </a:lnTo>
                  <a:close/>
                  <a:moveTo>
                    <a:pt x="472" y="487"/>
                  </a:moveTo>
                  <a:lnTo>
                    <a:pt x="470" y="484"/>
                  </a:lnTo>
                  <a:lnTo>
                    <a:pt x="474" y="473"/>
                  </a:lnTo>
                  <a:lnTo>
                    <a:pt x="481" y="470"/>
                  </a:lnTo>
                  <a:lnTo>
                    <a:pt x="484" y="475"/>
                  </a:lnTo>
                  <a:lnTo>
                    <a:pt x="481" y="482"/>
                  </a:lnTo>
                  <a:lnTo>
                    <a:pt x="475" y="487"/>
                  </a:lnTo>
                  <a:lnTo>
                    <a:pt x="472" y="487"/>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22"/>
            <p:cNvSpPr>
              <a:spLocks/>
            </p:cNvSpPr>
            <p:nvPr/>
          </p:nvSpPr>
          <p:spPr bwMode="gray">
            <a:xfrm>
              <a:off x="6994525" y="2698751"/>
              <a:ext cx="784225" cy="508000"/>
            </a:xfrm>
            <a:custGeom>
              <a:avLst/>
              <a:gdLst/>
              <a:ahLst/>
              <a:cxnLst>
                <a:cxn ang="0">
                  <a:pos x="216" y="289"/>
                </a:cxn>
                <a:cxn ang="0">
                  <a:pos x="168" y="298"/>
                </a:cxn>
                <a:cxn ang="0">
                  <a:pos x="100" y="310"/>
                </a:cxn>
                <a:cxn ang="0">
                  <a:pos x="40" y="320"/>
                </a:cxn>
                <a:cxn ang="0">
                  <a:pos x="31" y="274"/>
                </a:cxn>
                <a:cxn ang="0">
                  <a:pos x="23" y="222"/>
                </a:cxn>
                <a:cxn ang="0">
                  <a:pos x="14" y="171"/>
                </a:cxn>
                <a:cxn ang="0">
                  <a:pos x="2" y="94"/>
                </a:cxn>
                <a:cxn ang="0">
                  <a:pos x="58" y="67"/>
                </a:cxn>
                <a:cxn ang="0">
                  <a:pos x="125" y="57"/>
                </a:cxn>
                <a:cxn ang="0">
                  <a:pos x="216" y="40"/>
                </a:cxn>
                <a:cxn ang="0">
                  <a:pos x="279" y="26"/>
                </a:cxn>
                <a:cxn ang="0">
                  <a:pos x="344" y="12"/>
                </a:cxn>
                <a:cxn ang="0">
                  <a:pos x="402" y="0"/>
                </a:cxn>
                <a:cxn ang="0">
                  <a:pos x="412" y="12"/>
                </a:cxn>
                <a:cxn ang="0">
                  <a:pos x="423" y="12"/>
                </a:cxn>
                <a:cxn ang="0">
                  <a:pos x="426" y="17"/>
                </a:cxn>
                <a:cxn ang="0">
                  <a:pos x="431" y="24"/>
                </a:cxn>
                <a:cxn ang="0">
                  <a:pos x="433" y="36"/>
                </a:cxn>
                <a:cxn ang="0">
                  <a:pos x="440" y="43"/>
                </a:cxn>
                <a:cxn ang="0">
                  <a:pos x="450" y="50"/>
                </a:cxn>
                <a:cxn ang="0">
                  <a:pos x="458" y="50"/>
                </a:cxn>
                <a:cxn ang="0">
                  <a:pos x="464" y="53"/>
                </a:cxn>
                <a:cxn ang="0">
                  <a:pos x="462" y="63"/>
                </a:cxn>
                <a:cxn ang="0">
                  <a:pos x="458" y="74"/>
                </a:cxn>
                <a:cxn ang="0">
                  <a:pos x="453" y="87"/>
                </a:cxn>
                <a:cxn ang="0">
                  <a:pos x="453" y="91"/>
                </a:cxn>
                <a:cxn ang="0">
                  <a:pos x="446" y="99"/>
                </a:cxn>
                <a:cxn ang="0">
                  <a:pos x="443" y="106"/>
                </a:cxn>
                <a:cxn ang="0">
                  <a:pos x="452" y="113"/>
                </a:cxn>
                <a:cxn ang="0">
                  <a:pos x="450" y="120"/>
                </a:cxn>
                <a:cxn ang="0">
                  <a:pos x="445" y="127"/>
                </a:cxn>
                <a:cxn ang="0">
                  <a:pos x="445" y="135"/>
                </a:cxn>
                <a:cxn ang="0">
                  <a:pos x="446" y="142"/>
                </a:cxn>
                <a:cxn ang="0">
                  <a:pos x="448" y="149"/>
                </a:cxn>
                <a:cxn ang="0">
                  <a:pos x="457" y="149"/>
                </a:cxn>
                <a:cxn ang="0">
                  <a:pos x="462" y="161"/>
                </a:cxn>
                <a:cxn ang="0">
                  <a:pos x="469" y="161"/>
                </a:cxn>
                <a:cxn ang="0">
                  <a:pos x="476" y="169"/>
                </a:cxn>
                <a:cxn ang="0">
                  <a:pos x="493" y="181"/>
                </a:cxn>
                <a:cxn ang="0">
                  <a:pos x="487" y="190"/>
                </a:cxn>
                <a:cxn ang="0">
                  <a:pos x="477" y="200"/>
                </a:cxn>
                <a:cxn ang="0">
                  <a:pos x="470" y="209"/>
                </a:cxn>
                <a:cxn ang="0">
                  <a:pos x="467" y="214"/>
                </a:cxn>
                <a:cxn ang="0">
                  <a:pos x="465" y="221"/>
                </a:cxn>
                <a:cxn ang="0">
                  <a:pos x="453" y="228"/>
                </a:cxn>
                <a:cxn ang="0">
                  <a:pos x="434" y="233"/>
                </a:cxn>
                <a:cxn ang="0">
                  <a:pos x="423" y="241"/>
                </a:cxn>
                <a:cxn ang="0">
                  <a:pos x="392" y="253"/>
                </a:cxn>
                <a:cxn ang="0">
                  <a:pos x="340" y="265"/>
                </a:cxn>
                <a:cxn ang="0">
                  <a:pos x="286" y="275"/>
                </a:cxn>
              </a:cxnLst>
              <a:rect l="0" t="0" r="r" b="b"/>
              <a:pathLst>
                <a:path w="494" h="320">
                  <a:moveTo>
                    <a:pt x="284" y="275"/>
                  </a:moveTo>
                  <a:lnTo>
                    <a:pt x="235" y="286"/>
                  </a:lnTo>
                  <a:lnTo>
                    <a:pt x="216" y="289"/>
                  </a:lnTo>
                  <a:lnTo>
                    <a:pt x="212" y="289"/>
                  </a:lnTo>
                  <a:lnTo>
                    <a:pt x="176" y="296"/>
                  </a:lnTo>
                  <a:lnTo>
                    <a:pt x="168" y="298"/>
                  </a:lnTo>
                  <a:lnTo>
                    <a:pt x="130" y="304"/>
                  </a:lnTo>
                  <a:lnTo>
                    <a:pt x="123" y="306"/>
                  </a:lnTo>
                  <a:lnTo>
                    <a:pt x="100" y="310"/>
                  </a:lnTo>
                  <a:lnTo>
                    <a:pt x="88" y="313"/>
                  </a:lnTo>
                  <a:lnTo>
                    <a:pt x="47" y="320"/>
                  </a:lnTo>
                  <a:lnTo>
                    <a:pt x="40" y="320"/>
                  </a:lnTo>
                  <a:lnTo>
                    <a:pt x="35" y="296"/>
                  </a:lnTo>
                  <a:lnTo>
                    <a:pt x="33" y="289"/>
                  </a:lnTo>
                  <a:lnTo>
                    <a:pt x="31" y="274"/>
                  </a:lnTo>
                  <a:lnTo>
                    <a:pt x="28" y="248"/>
                  </a:lnTo>
                  <a:lnTo>
                    <a:pt x="26" y="239"/>
                  </a:lnTo>
                  <a:lnTo>
                    <a:pt x="23" y="222"/>
                  </a:lnTo>
                  <a:lnTo>
                    <a:pt x="19" y="200"/>
                  </a:lnTo>
                  <a:lnTo>
                    <a:pt x="19" y="195"/>
                  </a:lnTo>
                  <a:lnTo>
                    <a:pt x="14" y="171"/>
                  </a:lnTo>
                  <a:lnTo>
                    <a:pt x="9" y="132"/>
                  </a:lnTo>
                  <a:lnTo>
                    <a:pt x="7" y="132"/>
                  </a:lnTo>
                  <a:lnTo>
                    <a:pt x="2" y="94"/>
                  </a:lnTo>
                  <a:lnTo>
                    <a:pt x="0" y="79"/>
                  </a:lnTo>
                  <a:lnTo>
                    <a:pt x="53" y="40"/>
                  </a:lnTo>
                  <a:lnTo>
                    <a:pt x="58" y="67"/>
                  </a:lnTo>
                  <a:lnTo>
                    <a:pt x="70" y="65"/>
                  </a:lnTo>
                  <a:lnTo>
                    <a:pt x="113" y="58"/>
                  </a:lnTo>
                  <a:lnTo>
                    <a:pt x="125" y="57"/>
                  </a:lnTo>
                  <a:lnTo>
                    <a:pt x="173" y="46"/>
                  </a:lnTo>
                  <a:lnTo>
                    <a:pt x="180" y="46"/>
                  </a:lnTo>
                  <a:lnTo>
                    <a:pt x="216" y="40"/>
                  </a:lnTo>
                  <a:lnTo>
                    <a:pt x="226" y="36"/>
                  </a:lnTo>
                  <a:lnTo>
                    <a:pt x="277" y="26"/>
                  </a:lnTo>
                  <a:lnTo>
                    <a:pt x="279" y="26"/>
                  </a:lnTo>
                  <a:lnTo>
                    <a:pt x="308" y="21"/>
                  </a:lnTo>
                  <a:lnTo>
                    <a:pt x="340" y="14"/>
                  </a:lnTo>
                  <a:lnTo>
                    <a:pt x="344" y="12"/>
                  </a:lnTo>
                  <a:lnTo>
                    <a:pt x="392" y="2"/>
                  </a:lnTo>
                  <a:lnTo>
                    <a:pt x="400" y="0"/>
                  </a:lnTo>
                  <a:lnTo>
                    <a:pt x="402" y="0"/>
                  </a:lnTo>
                  <a:lnTo>
                    <a:pt x="405" y="4"/>
                  </a:lnTo>
                  <a:lnTo>
                    <a:pt x="409" y="5"/>
                  </a:lnTo>
                  <a:lnTo>
                    <a:pt x="412" y="12"/>
                  </a:lnTo>
                  <a:lnTo>
                    <a:pt x="419" y="10"/>
                  </a:lnTo>
                  <a:lnTo>
                    <a:pt x="421" y="12"/>
                  </a:lnTo>
                  <a:lnTo>
                    <a:pt x="423" y="12"/>
                  </a:lnTo>
                  <a:lnTo>
                    <a:pt x="424" y="14"/>
                  </a:lnTo>
                  <a:lnTo>
                    <a:pt x="428" y="16"/>
                  </a:lnTo>
                  <a:lnTo>
                    <a:pt x="426" y="17"/>
                  </a:lnTo>
                  <a:lnTo>
                    <a:pt x="428" y="19"/>
                  </a:lnTo>
                  <a:lnTo>
                    <a:pt x="429" y="19"/>
                  </a:lnTo>
                  <a:lnTo>
                    <a:pt x="431" y="24"/>
                  </a:lnTo>
                  <a:lnTo>
                    <a:pt x="431" y="26"/>
                  </a:lnTo>
                  <a:lnTo>
                    <a:pt x="434" y="33"/>
                  </a:lnTo>
                  <a:lnTo>
                    <a:pt x="433" y="36"/>
                  </a:lnTo>
                  <a:lnTo>
                    <a:pt x="433" y="36"/>
                  </a:lnTo>
                  <a:lnTo>
                    <a:pt x="438" y="40"/>
                  </a:lnTo>
                  <a:lnTo>
                    <a:pt x="440" y="43"/>
                  </a:lnTo>
                  <a:lnTo>
                    <a:pt x="443" y="48"/>
                  </a:lnTo>
                  <a:lnTo>
                    <a:pt x="446" y="46"/>
                  </a:lnTo>
                  <a:lnTo>
                    <a:pt x="450" y="50"/>
                  </a:lnTo>
                  <a:lnTo>
                    <a:pt x="450" y="52"/>
                  </a:lnTo>
                  <a:lnTo>
                    <a:pt x="453" y="50"/>
                  </a:lnTo>
                  <a:lnTo>
                    <a:pt x="458" y="50"/>
                  </a:lnTo>
                  <a:lnTo>
                    <a:pt x="462" y="50"/>
                  </a:lnTo>
                  <a:lnTo>
                    <a:pt x="464" y="50"/>
                  </a:lnTo>
                  <a:lnTo>
                    <a:pt x="464" y="53"/>
                  </a:lnTo>
                  <a:lnTo>
                    <a:pt x="467" y="55"/>
                  </a:lnTo>
                  <a:lnTo>
                    <a:pt x="469" y="57"/>
                  </a:lnTo>
                  <a:lnTo>
                    <a:pt x="462" y="63"/>
                  </a:lnTo>
                  <a:lnTo>
                    <a:pt x="462" y="65"/>
                  </a:lnTo>
                  <a:lnTo>
                    <a:pt x="460" y="67"/>
                  </a:lnTo>
                  <a:lnTo>
                    <a:pt x="458" y="74"/>
                  </a:lnTo>
                  <a:lnTo>
                    <a:pt x="458" y="75"/>
                  </a:lnTo>
                  <a:lnTo>
                    <a:pt x="457" y="82"/>
                  </a:lnTo>
                  <a:lnTo>
                    <a:pt x="453" y="87"/>
                  </a:lnTo>
                  <a:lnTo>
                    <a:pt x="452" y="89"/>
                  </a:lnTo>
                  <a:lnTo>
                    <a:pt x="452" y="91"/>
                  </a:lnTo>
                  <a:lnTo>
                    <a:pt x="453" y="91"/>
                  </a:lnTo>
                  <a:lnTo>
                    <a:pt x="452" y="93"/>
                  </a:lnTo>
                  <a:lnTo>
                    <a:pt x="450" y="98"/>
                  </a:lnTo>
                  <a:lnTo>
                    <a:pt x="446" y="99"/>
                  </a:lnTo>
                  <a:lnTo>
                    <a:pt x="443" y="101"/>
                  </a:lnTo>
                  <a:lnTo>
                    <a:pt x="443" y="104"/>
                  </a:lnTo>
                  <a:lnTo>
                    <a:pt x="443" y="106"/>
                  </a:lnTo>
                  <a:lnTo>
                    <a:pt x="448" y="111"/>
                  </a:lnTo>
                  <a:lnTo>
                    <a:pt x="450" y="113"/>
                  </a:lnTo>
                  <a:lnTo>
                    <a:pt x="452" y="113"/>
                  </a:lnTo>
                  <a:lnTo>
                    <a:pt x="452" y="115"/>
                  </a:lnTo>
                  <a:lnTo>
                    <a:pt x="448" y="118"/>
                  </a:lnTo>
                  <a:lnTo>
                    <a:pt x="450" y="120"/>
                  </a:lnTo>
                  <a:lnTo>
                    <a:pt x="450" y="123"/>
                  </a:lnTo>
                  <a:lnTo>
                    <a:pt x="448" y="125"/>
                  </a:lnTo>
                  <a:lnTo>
                    <a:pt x="445" y="127"/>
                  </a:lnTo>
                  <a:lnTo>
                    <a:pt x="443" y="130"/>
                  </a:lnTo>
                  <a:lnTo>
                    <a:pt x="445" y="132"/>
                  </a:lnTo>
                  <a:lnTo>
                    <a:pt x="445" y="135"/>
                  </a:lnTo>
                  <a:lnTo>
                    <a:pt x="446" y="137"/>
                  </a:lnTo>
                  <a:lnTo>
                    <a:pt x="445" y="140"/>
                  </a:lnTo>
                  <a:lnTo>
                    <a:pt x="446" y="142"/>
                  </a:lnTo>
                  <a:lnTo>
                    <a:pt x="446" y="144"/>
                  </a:lnTo>
                  <a:lnTo>
                    <a:pt x="448" y="147"/>
                  </a:lnTo>
                  <a:lnTo>
                    <a:pt x="448" y="149"/>
                  </a:lnTo>
                  <a:lnTo>
                    <a:pt x="448" y="149"/>
                  </a:lnTo>
                  <a:lnTo>
                    <a:pt x="453" y="147"/>
                  </a:lnTo>
                  <a:lnTo>
                    <a:pt x="457" y="149"/>
                  </a:lnTo>
                  <a:lnTo>
                    <a:pt x="458" y="151"/>
                  </a:lnTo>
                  <a:lnTo>
                    <a:pt x="460" y="157"/>
                  </a:lnTo>
                  <a:lnTo>
                    <a:pt x="462" y="161"/>
                  </a:lnTo>
                  <a:lnTo>
                    <a:pt x="465" y="163"/>
                  </a:lnTo>
                  <a:lnTo>
                    <a:pt x="467" y="161"/>
                  </a:lnTo>
                  <a:lnTo>
                    <a:pt x="469" y="161"/>
                  </a:lnTo>
                  <a:lnTo>
                    <a:pt x="472" y="168"/>
                  </a:lnTo>
                  <a:lnTo>
                    <a:pt x="474" y="168"/>
                  </a:lnTo>
                  <a:lnTo>
                    <a:pt x="476" y="169"/>
                  </a:lnTo>
                  <a:lnTo>
                    <a:pt x="479" y="171"/>
                  </a:lnTo>
                  <a:lnTo>
                    <a:pt x="482" y="176"/>
                  </a:lnTo>
                  <a:lnTo>
                    <a:pt x="493" y="181"/>
                  </a:lnTo>
                  <a:lnTo>
                    <a:pt x="494" y="185"/>
                  </a:lnTo>
                  <a:lnTo>
                    <a:pt x="494" y="187"/>
                  </a:lnTo>
                  <a:lnTo>
                    <a:pt x="487" y="190"/>
                  </a:lnTo>
                  <a:lnTo>
                    <a:pt x="484" y="195"/>
                  </a:lnTo>
                  <a:lnTo>
                    <a:pt x="479" y="198"/>
                  </a:lnTo>
                  <a:lnTo>
                    <a:pt x="477" y="200"/>
                  </a:lnTo>
                  <a:lnTo>
                    <a:pt x="472" y="205"/>
                  </a:lnTo>
                  <a:lnTo>
                    <a:pt x="472" y="207"/>
                  </a:lnTo>
                  <a:lnTo>
                    <a:pt x="470" y="209"/>
                  </a:lnTo>
                  <a:lnTo>
                    <a:pt x="469" y="209"/>
                  </a:lnTo>
                  <a:lnTo>
                    <a:pt x="467" y="212"/>
                  </a:lnTo>
                  <a:lnTo>
                    <a:pt x="467" y="214"/>
                  </a:lnTo>
                  <a:lnTo>
                    <a:pt x="469" y="217"/>
                  </a:lnTo>
                  <a:lnTo>
                    <a:pt x="469" y="219"/>
                  </a:lnTo>
                  <a:lnTo>
                    <a:pt x="465" y="221"/>
                  </a:lnTo>
                  <a:lnTo>
                    <a:pt x="460" y="224"/>
                  </a:lnTo>
                  <a:lnTo>
                    <a:pt x="460" y="226"/>
                  </a:lnTo>
                  <a:lnTo>
                    <a:pt x="453" y="228"/>
                  </a:lnTo>
                  <a:lnTo>
                    <a:pt x="448" y="233"/>
                  </a:lnTo>
                  <a:lnTo>
                    <a:pt x="443" y="231"/>
                  </a:lnTo>
                  <a:lnTo>
                    <a:pt x="434" y="233"/>
                  </a:lnTo>
                  <a:lnTo>
                    <a:pt x="429" y="233"/>
                  </a:lnTo>
                  <a:lnTo>
                    <a:pt x="426" y="236"/>
                  </a:lnTo>
                  <a:lnTo>
                    <a:pt x="423" y="241"/>
                  </a:lnTo>
                  <a:lnTo>
                    <a:pt x="421" y="248"/>
                  </a:lnTo>
                  <a:lnTo>
                    <a:pt x="419" y="248"/>
                  </a:lnTo>
                  <a:lnTo>
                    <a:pt x="392" y="253"/>
                  </a:lnTo>
                  <a:lnTo>
                    <a:pt x="385" y="255"/>
                  </a:lnTo>
                  <a:lnTo>
                    <a:pt x="358" y="262"/>
                  </a:lnTo>
                  <a:lnTo>
                    <a:pt x="340" y="265"/>
                  </a:lnTo>
                  <a:lnTo>
                    <a:pt x="323" y="269"/>
                  </a:lnTo>
                  <a:lnTo>
                    <a:pt x="305" y="272"/>
                  </a:lnTo>
                  <a:lnTo>
                    <a:pt x="286" y="275"/>
                  </a:lnTo>
                  <a:lnTo>
                    <a:pt x="284" y="275"/>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23"/>
            <p:cNvSpPr>
              <a:spLocks/>
            </p:cNvSpPr>
            <p:nvPr/>
          </p:nvSpPr>
          <p:spPr bwMode="gray">
            <a:xfrm>
              <a:off x="7861300" y="2590801"/>
              <a:ext cx="230188" cy="227013"/>
            </a:xfrm>
            <a:custGeom>
              <a:avLst/>
              <a:gdLst/>
              <a:ahLst/>
              <a:cxnLst>
                <a:cxn ang="0">
                  <a:pos x="8" y="85"/>
                </a:cxn>
                <a:cxn ang="0">
                  <a:pos x="6" y="70"/>
                </a:cxn>
                <a:cxn ang="0">
                  <a:pos x="0" y="31"/>
                </a:cxn>
                <a:cxn ang="0">
                  <a:pos x="34" y="22"/>
                </a:cxn>
                <a:cxn ang="0">
                  <a:pos x="35" y="22"/>
                </a:cxn>
                <a:cxn ang="0">
                  <a:pos x="51" y="19"/>
                </a:cxn>
                <a:cxn ang="0">
                  <a:pos x="51" y="22"/>
                </a:cxn>
                <a:cxn ang="0">
                  <a:pos x="56" y="20"/>
                </a:cxn>
                <a:cxn ang="0">
                  <a:pos x="56" y="17"/>
                </a:cxn>
                <a:cxn ang="0">
                  <a:pos x="66" y="15"/>
                </a:cxn>
                <a:cxn ang="0">
                  <a:pos x="68" y="15"/>
                </a:cxn>
                <a:cxn ang="0">
                  <a:pos x="70" y="15"/>
                </a:cxn>
                <a:cxn ang="0">
                  <a:pos x="70" y="14"/>
                </a:cxn>
                <a:cxn ang="0">
                  <a:pos x="75" y="14"/>
                </a:cxn>
                <a:cxn ang="0">
                  <a:pos x="104" y="7"/>
                </a:cxn>
                <a:cxn ang="0">
                  <a:pos x="107" y="5"/>
                </a:cxn>
                <a:cxn ang="0">
                  <a:pos x="129" y="0"/>
                </a:cxn>
                <a:cxn ang="0">
                  <a:pos x="129" y="2"/>
                </a:cxn>
                <a:cxn ang="0">
                  <a:pos x="138" y="31"/>
                </a:cxn>
                <a:cxn ang="0">
                  <a:pos x="140" y="39"/>
                </a:cxn>
                <a:cxn ang="0">
                  <a:pos x="141" y="44"/>
                </a:cxn>
                <a:cxn ang="0">
                  <a:pos x="145" y="63"/>
                </a:cxn>
                <a:cxn ang="0">
                  <a:pos x="143" y="65"/>
                </a:cxn>
                <a:cxn ang="0">
                  <a:pos x="145" y="72"/>
                </a:cxn>
                <a:cxn ang="0">
                  <a:pos x="145" y="73"/>
                </a:cxn>
                <a:cxn ang="0">
                  <a:pos x="143" y="75"/>
                </a:cxn>
                <a:cxn ang="0">
                  <a:pos x="112" y="87"/>
                </a:cxn>
                <a:cxn ang="0">
                  <a:pos x="109" y="87"/>
                </a:cxn>
                <a:cxn ang="0">
                  <a:pos x="102" y="80"/>
                </a:cxn>
                <a:cxn ang="0">
                  <a:pos x="104" y="89"/>
                </a:cxn>
                <a:cxn ang="0">
                  <a:pos x="94" y="94"/>
                </a:cxn>
                <a:cxn ang="0">
                  <a:pos x="65" y="101"/>
                </a:cxn>
                <a:cxn ang="0">
                  <a:pos x="51" y="116"/>
                </a:cxn>
                <a:cxn ang="0">
                  <a:pos x="13" y="143"/>
                </a:cxn>
                <a:cxn ang="0">
                  <a:pos x="12" y="142"/>
                </a:cxn>
                <a:cxn ang="0">
                  <a:pos x="5" y="133"/>
                </a:cxn>
                <a:cxn ang="0">
                  <a:pos x="20" y="118"/>
                </a:cxn>
                <a:cxn ang="0">
                  <a:pos x="13" y="111"/>
                </a:cxn>
                <a:cxn ang="0">
                  <a:pos x="12" y="102"/>
                </a:cxn>
                <a:cxn ang="0">
                  <a:pos x="8" y="85"/>
                </a:cxn>
              </a:cxnLst>
              <a:rect l="0" t="0" r="r" b="b"/>
              <a:pathLst>
                <a:path w="145" h="143">
                  <a:moveTo>
                    <a:pt x="8" y="85"/>
                  </a:moveTo>
                  <a:lnTo>
                    <a:pt x="6" y="70"/>
                  </a:lnTo>
                  <a:lnTo>
                    <a:pt x="0" y="31"/>
                  </a:lnTo>
                  <a:lnTo>
                    <a:pt x="34" y="22"/>
                  </a:lnTo>
                  <a:lnTo>
                    <a:pt x="35" y="22"/>
                  </a:lnTo>
                  <a:lnTo>
                    <a:pt x="51" y="19"/>
                  </a:lnTo>
                  <a:lnTo>
                    <a:pt x="51" y="22"/>
                  </a:lnTo>
                  <a:lnTo>
                    <a:pt x="56" y="20"/>
                  </a:lnTo>
                  <a:lnTo>
                    <a:pt x="56" y="17"/>
                  </a:lnTo>
                  <a:lnTo>
                    <a:pt x="66" y="15"/>
                  </a:lnTo>
                  <a:lnTo>
                    <a:pt x="68" y="15"/>
                  </a:lnTo>
                  <a:lnTo>
                    <a:pt x="70" y="15"/>
                  </a:lnTo>
                  <a:lnTo>
                    <a:pt x="70" y="14"/>
                  </a:lnTo>
                  <a:lnTo>
                    <a:pt x="75" y="14"/>
                  </a:lnTo>
                  <a:lnTo>
                    <a:pt x="104" y="7"/>
                  </a:lnTo>
                  <a:lnTo>
                    <a:pt x="107" y="5"/>
                  </a:lnTo>
                  <a:lnTo>
                    <a:pt x="129" y="0"/>
                  </a:lnTo>
                  <a:lnTo>
                    <a:pt x="129" y="2"/>
                  </a:lnTo>
                  <a:lnTo>
                    <a:pt x="138" y="31"/>
                  </a:lnTo>
                  <a:lnTo>
                    <a:pt x="140" y="39"/>
                  </a:lnTo>
                  <a:lnTo>
                    <a:pt x="141" y="44"/>
                  </a:lnTo>
                  <a:lnTo>
                    <a:pt x="145" y="63"/>
                  </a:lnTo>
                  <a:lnTo>
                    <a:pt x="143" y="65"/>
                  </a:lnTo>
                  <a:lnTo>
                    <a:pt x="145" y="72"/>
                  </a:lnTo>
                  <a:lnTo>
                    <a:pt x="145" y="73"/>
                  </a:lnTo>
                  <a:lnTo>
                    <a:pt x="143" y="75"/>
                  </a:lnTo>
                  <a:lnTo>
                    <a:pt x="112" y="87"/>
                  </a:lnTo>
                  <a:lnTo>
                    <a:pt x="109" y="87"/>
                  </a:lnTo>
                  <a:lnTo>
                    <a:pt x="102" y="80"/>
                  </a:lnTo>
                  <a:lnTo>
                    <a:pt x="104" y="89"/>
                  </a:lnTo>
                  <a:lnTo>
                    <a:pt x="94" y="94"/>
                  </a:lnTo>
                  <a:lnTo>
                    <a:pt x="65" y="101"/>
                  </a:lnTo>
                  <a:lnTo>
                    <a:pt x="51" y="116"/>
                  </a:lnTo>
                  <a:lnTo>
                    <a:pt x="13" y="143"/>
                  </a:lnTo>
                  <a:lnTo>
                    <a:pt x="12" y="142"/>
                  </a:lnTo>
                  <a:lnTo>
                    <a:pt x="5" y="133"/>
                  </a:lnTo>
                  <a:lnTo>
                    <a:pt x="20" y="118"/>
                  </a:lnTo>
                  <a:lnTo>
                    <a:pt x="13" y="111"/>
                  </a:lnTo>
                  <a:lnTo>
                    <a:pt x="12" y="102"/>
                  </a:lnTo>
                  <a:lnTo>
                    <a:pt x="8" y="85"/>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24"/>
            <p:cNvSpPr>
              <a:spLocks noEditPoints="1"/>
            </p:cNvSpPr>
            <p:nvPr/>
          </p:nvSpPr>
          <p:spPr bwMode="gray">
            <a:xfrm>
              <a:off x="8066088" y="2579688"/>
              <a:ext cx="106363" cy="130175"/>
            </a:xfrm>
            <a:custGeom>
              <a:avLst/>
              <a:gdLst/>
              <a:ahLst/>
              <a:cxnLst>
                <a:cxn ang="0">
                  <a:pos x="12" y="51"/>
                </a:cxn>
                <a:cxn ang="0">
                  <a:pos x="11" y="46"/>
                </a:cxn>
                <a:cxn ang="0">
                  <a:pos x="9" y="38"/>
                </a:cxn>
                <a:cxn ang="0">
                  <a:pos x="0" y="9"/>
                </a:cxn>
                <a:cxn ang="0">
                  <a:pos x="24" y="2"/>
                </a:cxn>
                <a:cxn ang="0">
                  <a:pos x="33" y="0"/>
                </a:cxn>
                <a:cxn ang="0">
                  <a:pos x="33" y="3"/>
                </a:cxn>
                <a:cxn ang="0">
                  <a:pos x="36" y="12"/>
                </a:cxn>
                <a:cxn ang="0">
                  <a:pos x="40" y="10"/>
                </a:cxn>
                <a:cxn ang="0">
                  <a:pos x="40" y="14"/>
                </a:cxn>
                <a:cxn ang="0">
                  <a:pos x="40" y="15"/>
                </a:cxn>
                <a:cxn ang="0">
                  <a:pos x="41" y="19"/>
                </a:cxn>
                <a:cxn ang="0">
                  <a:pos x="41" y="22"/>
                </a:cxn>
                <a:cxn ang="0">
                  <a:pos x="43" y="24"/>
                </a:cxn>
                <a:cxn ang="0">
                  <a:pos x="48" y="24"/>
                </a:cxn>
                <a:cxn ang="0">
                  <a:pos x="53" y="29"/>
                </a:cxn>
                <a:cxn ang="0">
                  <a:pos x="50" y="33"/>
                </a:cxn>
                <a:cxn ang="0">
                  <a:pos x="41" y="27"/>
                </a:cxn>
                <a:cxn ang="0">
                  <a:pos x="38" y="26"/>
                </a:cxn>
                <a:cxn ang="0">
                  <a:pos x="41" y="31"/>
                </a:cxn>
                <a:cxn ang="0">
                  <a:pos x="40" y="38"/>
                </a:cxn>
                <a:cxn ang="0">
                  <a:pos x="43" y="55"/>
                </a:cxn>
                <a:cxn ang="0">
                  <a:pos x="41" y="67"/>
                </a:cxn>
                <a:cxn ang="0">
                  <a:pos x="24" y="79"/>
                </a:cxn>
                <a:cxn ang="0">
                  <a:pos x="14" y="82"/>
                </a:cxn>
                <a:cxn ang="0">
                  <a:pos x="16" y="80"/>
                </a:cxn>
                <a:cxn ang="0">
                  <a:pos x="16" y="79"/>
                </a:cxn>
                <a:cxn ang="0">
                  <a:pos x="14" y="72"/>
                </a:cxn>
                <a:cxn ang="0">
                  <a:pos x="16" y="70"/>
                </a:cxn>
                <a:cxn ang="0">
                  <a:pos x="12" y="51"/>
                </a:cxn>
                <a:cxn ang="0">
                  <a:pos x="55" y="31"/>
                </a:cxn>
                <a:cxn ang="0">
                  <a:pos x="60" y="33"/>
                </a:cxn>
                <a:cxn ang="0">
                  <a:pos x="67" y="48"/>
                </a:cxn>
                <a:cxn ang="0">
                  <a:pos x="62" y="53"/>
                </a:cxn>
                <a:cxn ang="0">
                  <a:pos x="55" y="31"/>
                </a:cxn>
                <a:cxn ang="0">
                  <a:pos x="52" y="38"/>
                </a:cxn>
                <a:cxn ang="0">
                  <a:pos x="55" y="36"/>
                </a:cxn>
                <a:cxn ang="0">
                  <a:pos x="59" y="53"/>
                </a:cxn>
                <a:cxn ang="0">
                  <a:pos x="55" y="53"/>
                </a:cxn>
                <a:cxn ang="0">
                  <a:pos x="50" y="58"/>
                </a:cxn>
                <a:cxn ang="0">
                  <a:pos x="52" y="38"/>
                </a:cxn>
              </a:cxnLst>
              <a:rect l="0" t="0" r="r" b="b"/>
              <a:pathLst>
                <a:path w="67" h="82">
                  <a:moveTo>
                    <a:pt x="12" y="51"/>
                  </a:moveTo>
                  <a:lnTo>
                    <a:pt x="11" y="46"/>
                  </a:lnTo>
                  <a:lnTo>
                    <a:pt x="9" y="38"/>
                  </a:lnTo>
                  <a:lnTo>
                    <a:pt x="0" y="9"/>
                  </a:lnTo>
                  <a:lnTo>
                    <a:pt x="24" y="2"/>
                  </a:lnTo>
                  <a:lnTo>
                    <a:pt x="33" y="0"/>
                  </a:lnTo>
                  <a:lnTo>
                    <a:pt x="33" y="3"/>
                  </a:lnTo>
                  <a:lnTo>
                    <a:pt x="36" y="12"/>
                  </a:lnTo>
                  <a:lnTo>
                    <a:pt x="40" y="10"/>
                  </a:lnTo>
                  <a:lnTo>
                    <a:pt x="40" y="14"/>
                  </a:lnTo>
                  <a:lnTo>
                    <a:pt x="40" y="15"/>
                  </a:lnTo>
                  <a:lnTo>
                    <a:pt x="41" y="19"/>
                  </a:lnTo>
                  <a:lnTo>
                    <a:pt x="41" y="22"/>
                  </a:lnTo>
                  <a:lnTo>
                    <a:pt x="43" y="24"/>
                  </a:lnTo>
                  <a:lnTo>
                    <a:pt x="48" y="24"/>
                  </a:lnTo>
                  <a:lnTo>
                    <a:pt x="53" y="29"/>
                  </a:lnTo>
                  <a:lnTo>
                    <a:pt x="50" y="33"/>
                  </a:lnTo>
                  <a:lnTo>
                    <a:pt x="41" y="27"/>
                  </a:lnTo>
                  <a:lnTo>
                    <a:pt x="38" y="26"/>
                  </a:lnTo>
                  <a:lnTo>
                    <a:pt x="41" y="31"/>
                  </a:lnTo>
                  <a:lnTo>
                    <a:pt x="40" y="38"/>
                  </a:lnTo>
                  <a:lnTo>
                    <a:pt x="43" y="55"/>
                  </a:lnTo>
                  <a:lnTo>
                    <a:pt x="41" y="67"/>
                  </a:lnTo>
                  <a:lnTo>
                    <a:pt x="24" y="79"/>
                  </a:lnTo>
                  <a:lnTo>
                    <a:pt x="14" y="82"/>
                  </a:lnTo>
                  <a:lnTo>
                    <a:pt x="16" y="80"/>
                  </a:lnTo>
                  <a:lnTo>
                    <a:pt x="16" y="79"/>
                  </a:lnTo>
                  <a:lnTo>
                    <a:pt x="14" y="72"/>
                  </a:lnTo>
                  <a:lnTo>
                    <a:pt x="16" y="70"/>
                  </a:lnTo>
                  <a:lnTo>
                    <a:pt x="12" y="51"/>
                  </a:lnTo>
                  <a:close/>
                  <a:moveTo>
                    <a:pt x="55" y="31"/>
                  </a:moveTo>
                  <a:lnTo>
                    <a:pt x="60" y="33"/>
                  </a:lnTo>
                  <a:lnTo>
                    <a:pt x="67" y="48"/>
                  </a:lnTo>
                  <a:lnTo>
                    <a:pt x="62" y="53"/>
                  </a:lnTo>
                  <a:lnTo>
                    <a:pt x="55" y="31"/>
                  </a:lnTo>
                  <a:close/>
                  <a:moveTo>
                    <a:pt x="52" y="38"/>
                  </a:moveTo>
                  <a:lnTo>
                    <a:pt x="55" y="36"/>
                  </a:lnTo>
                  <a:lnTo>
                    <a:pt x="59" y="53"/>
                  </a:lnTo>
                  <a:lnTo>
                    <a:pt x="55" y="53"/>
                  </a:lnTo>
                  <a:lnTo>
                    <a:pt x="50" y="58"/>
                  </a:lnTo>
                  <a:lnTo>
                    <a:pt x="52" y="3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25"/>
            <p:cNvSpPr>
              <a:spLocks/>
            </p:cNvSpPr>
            <p:nvPr/>
          </p:nvSpPr>
          <p:spPr bwMode="gray">
            <a:xfrm>
              <a:off x="7693025" y="2789238"/>
              <a:ext cx="176213" cy="406400"/>
            </a:xfrm>
            <a:custGeom>
              <a:avLst/>
              <a:gdLst/>
              <a:ahLst/>
              <a:cxnLst>
                <a:cxn ang="0">
                  <a:pos x="5" y="186"/>
                </a:cxn>
                <a:cxn ang="0">
                  <a:pos x="5" y="181"/>
                </a:cxn>
                <a:cxn ang="0">
                  <a:pos x="8" y="177"/>
                </a:cxn>
                <a:cxn ang="0">
                  <a:pos x="13" y="171"/>
                </a:cxn>
                <a:cxn ang="0">
                  <a:pos x="20" y="167"/>
                </a:cxn>
                <a:cxn ang="0">
                  <a:pos x="29" y="162"/>
                </a:cxn>
                <a:cxn ang="0">
                  <a:pos x="27" y="157"/>
                </a:cxn>
                <a:cxn ang="0">
                  <a:pos x="29" y="152"/>
                </a:cxn>
                <a:cxn ang="0">
                  <a:pos x="32" y="150"/>
                </a:cxn>
                <a:cxn ang="0">
                  <a:pos x="37" y="143"/>
                </a:cxn>
                <a:cxn ang="0">
                  <a:pos x="44" y="138"/>
                </a:cxn>
                <a:cxn ang="0">
                  <a:pos x="54" y="130"/>
                </a:cxn>
                <a:cxn ang="0">
                  <a:pos x="53" y="124"/>
                </a:cxn>
                <a:cxn ang="0">
                  <a:pos x="39" y="114"/>
                </a:cxn>
                <a:cxn ang="0">
                  <a:pos x="34" y="111"/>
                </a:cxn>
                <a:cxn ang="0">
                  <a:pos x="29" y="104"/>
                </a:cxn>
                <a:cxn ang="0">
                  <a:pos x="25" y="106"/>
                </a:cxn>
                <a:cxn ang="0">
                  <a:pos x="20" y="100"/>
                </a:cxn>
                <a:cxn ang="0">
                  <a:pos x="17" y="92"/>
                </a:cxn>
                <a:cxn ang="0">
                  <a:pos x="8" y="92"/>
                </a:cxn>
                <a:cxn ang="0">
                  <a:pos x="8" y="90"/>
                </a:cxn>
                <a:cxn ang="0">
                  <a:pos x="6" y="85"/>
                </a:cxn>
                <a:cxn ang="0">
                  <a:pos x="6" y="80"/>
                </a:cxn>
                <a:cxn ang="0">
                  <a:pos x="5" y="75"/>
                </a:cxn>
                <a:cxn ang="0">
                  <a:pos x="5" y="70"/>
                </a:cxn>
                <a:cxn ang="0">
                  <a:pos x="10" y="66"/>
                </a:cxn>
                <a:cxn ang="0">
                  <a:pos x="8" y="61"/>
                </a:cxn>
                <a:cxn ang="0">
                  <a:pos x="12" y="56"/>
                </a:cxn>
                <a:cxn ang="0">
                  <a:pos x="8" y="54"/>
                </a:cxn>
                <a:cxn ang="0">
                  <a:pos x="3" y="47"/>
                </a:cxn>
                <a:cxn ang="0">
                  <a:pos x="6" y="42"/>
                </a:cxn>
                <a:cxn ang="0">
                  <a:pos x="12" y="36"/>
                </a:cxn>
                <a:cxn ang="0">
                  <a:pos x="12" y="34"/>
                </a:cxn>
                <a:cxn ang="0">
                  <a:pos x="13" y="30"/>
                </a:cxn>
                <a:cxn ang="0">
                  <a:pos x="18" y="18"/>
                </a:cxn>
                <a:cxn ang="0">
                  <a:pos x="20" y="10"/>
                </a:cxn>
                <a:cxn ang="0">
                  <a:pos x="22" y="6"/>
                </a:cxn>
                <a:cxn ang="0">
                  <a:pos x="58" y="10"/>
                </a:cxn>
                <a:cxn ang="0">
                  <a:pos x="71" y="15"/>
                </a:cxn>
                <a:cxn ang="0">
                  <a:pos x="100" y="27"/>
                </a:cxn>
                <a:cxn ang="0">
                  <a:pos x="100" y="36"/>
                </a:cxn>
                <a:cxn ang="0">
                  <a:pos x="97" y="53"/>
                </a:cxn>
                <a:cxn ang="0">
                  <a:pos x="90" y="65"/>
                </a:cxn>
                <a:cxn ang="0">
                  <a:pos x="88" y="61"/>
                </a:cxn>
                <a:cxn ang="0">
                  <a:pos x="82" y="80"/>
                </a:cxn>
                <a:cxn ang="0">
                  <a:pos x="87" y="87"/>
                </a:cxn>
                <a:cxn ang="0">
                  <a:pos x="109" y="95"/>
                </a:cxn>
                <a:cxn ang="0">
                  <a:pos x="106" y="119"/>
                </a:cxn>
                <a:cxn ang="0">
                  <a:pos x="111" y="121"/>
                </a:cxn>
                <a:cxn ang="0">
                  <a:pos x="106" y="126"/>
                </a:cxn>
                <a:cxn ang="0">
                  <a:pos x="106" y="145"/>
                </a:cxn>
                <a:cxn ang="0">
                  <a:pos x="106" y="174"/>
                </a:cxn>
                <a:cxn ang="0">
                  <a:pos x="102" y="186"/>
                </a:cxn>
                <a:cxn ang="0">
                  <a:pos x="97" y="189"/>
                </a:cxn>
                <a:cxn ang="0">
                  <a:pos x="95" y="203"/>
                </a:cxn>
                <a:cxn ang="0">
                  <a:pos x="83" y="217"/>
                </a:cxn>
                <a:cxn ang="0">
                  <a:pos x="75" y="247"/>
                </a:cxn>
                <a:cxn ang="0">
                  <a:pos x="71" y="256"/>
                </a:cxn>
                <a:cxn ang="0">
                  <a:pos x="66" y="239"/>
                </a:cxn>
                <a:cxn ang="0">
                  <a:pos x="54" y="232"/>
                </a:cxn>
                <a:cxn ang="0">
                  <a:pos x="18" y="222"/>
                </a:cxn>
                <a:cxn ang="0">
                  <a:pos x="5" y="203"/>
                </a:cxn>
                <a:cxn ang="0">
                  <a:pos x="5" y="186"/>
                </a:cxn>
              </a:cxnLst>
              <a:rect l="0" t="0" r="r" b="b"/>
              <a:pathLst>
                <a:path w="111" h="256">
                  <a:moveTo>
                    <a:pt x="5" y="186"/>
                  </a:moveTo>
                  <a:lnTo>
                    <a:pt x="5" y="186"/>
                  </a:lnTo>
                  <a:lnTo>
                    <a:pt x="5" y="184"/>
                  </a:lnTo>
                  <a:lnTo>
                    <a:pt x="5" y="181"/>
                  </a:lnTo>
                  <a:lnTo>
                    <a:pt x="8" y="179"/>
                  </a:lnTo>
                  <a:lnTo>
                    <a:pt x="8" y="177"/>
                  </a:lnTo>
                  <a:lnTo>
                    <a:pt x="8" y="176"/>
                  </a:lnTo>
                  <a:lnTo>
                    <a:pt x="13" y="171"/>
                  </a:lnTo>
                  <a:lnTo>
                    <a:pt x="20" y="169"/>
                  </a:lnTo>
                  <a:lnTo>
                    <a:pt x="20" y="167"/>
                  </a:lnTo>
                  <a:lnTo>
                    <a:pt x="25" y="164"/>
                  </a:lnTo>
                  <a:lnTo>
                    <a:pt x="29" y="162"/>
                  </a:lnTo>
                  <a:lnTo>
                    <a:pt x="29" y="160"/>
                  </a:lnTo>
                  <a:lnTo>
                    <a:pt x="27" y="157"/>
                  </a:lnTo>
                  <a:lnTo>
                    <a:pt x="27" y="155"/>
                  </a:lnTo>
                  <a:lnTo>
                    <a:pt x="29" y="152"/>
                  </a:lnTo>
                  <a:lnTo>
                    <a:pt x="30" y="152"/>
                  </a:lnTo>
                  <a:lnTo>
                    <a:pt x="32" y="150"/>
                  </a:lnTo>
                  <a:lnTo>
                    <a:pt x="32" y="148"/>
                  </a:lnTo>
                  <a:lnTo>
                    <a:pt x="37" y="143"/>
                  </a:lnTo>
                  <a:lnTo>
                    <a:pt x="39" y="141"/>
                  </a:lnTo>
                  <a:lnTo>
                    <a:pt x="44" y="138"/>
                  </a:lnTo>
                  <a:lnTo>
                    <a:pt x="47" y="133"/>
                  </a:lnTo>
                  <a:lnTo>
                    <a:pt x="54" y="130"/>
                  </a:lnTo>
                  <a:lnTo>
                    <a:pt x="54" y="128"/>
                  </a:lnTo>
                  <a:lnTo>
                    <a:pt x="53" y="124"/>
                  </a:lnTo>
                  <a:lnTo>
                    <a:pt x="42" y="119"/>
                  </a:lnTo>
                  <a:lnTo>
                    <a:pt x="39" y="114"/>
                  </a:lnTo>
                  <a:lnTo>
                    <a:pt x="36" y="112"/>
                  </a:lnTo>
                  <a:lnTo>
                    <a:pt x="34" y="111"/>
                  </a:lnTo>
                  <a:lnTo>
                    <a:pt x="32" y="111"/>
                  </a:lnTo>
                  <a:lnTo>
                    <a:pt x="29" y="104"/>
                  </a:lnTo>
                  <a:lnTo>
                    <a:pt x="27" y="104"/>
                  </a:lnTo>
                  <a:lnTo>
                    <a:pt x="25" y="106"/>
                  </a:lnTo>
                  <a:lnTo>
                    <a:pt x="22" y="104"/>
                  </a:lnTo>
                  <a:lnTo>
                    <a:pt x="20" y="100"/>
                  </a:lnTo>
                  <a:lnTo>
                    <a:pt x="18" y="94"/>
                  </a:lnTo>
                  <a:lnTo>
                    <a:pt x="17" y="92"/>
                  </a:lnTo>
                  <a:lnTo>
                    <a:pt x="13" y="90"/>
                  </a:lnTo>
                  <a:lnTo>
                    <a:pt x="8" y="92"/>
                  </a:lnTo>
                  <a:lnTo>
                    <a:pt x="8" y="92"/>
                  </a:lnTo>
                  <a:lnTo>
                    <a:pt x="8" y="90"/>
                  </a:lnTo>
                  <a:lnTo>
                    <a:pt x="6" y="87"/>
                  </a:lnTo>
                  <a:lnTo>
                    <a:pt x="6" y="85"/>
                  </a:lnTo>
                  <a:lnTo>
                    <a:pt x="5" y="83"/>
                  </a:lnTo>
                  <a:lnTo>
                    <a:pt x="6" y="80"/>
                  </a:lnTo>
                  <a:lnTo>
                    <a:pt x="5" y="78"/>
                  </a:lnTo>
                  <a:lnTo>
                    <a:pt x="5" y="75"/>
                  </a:lnTo>
                  <a:lnTo>
                    <a:pt x="3" y="73"/>
                  </a:lnTo>
                  <a:lnTo>
                    <a:pt x="5" y="70"/>
                  </a:lnTo>
                  <a:lnTo>
                    <a:pt x="8" y="68"/>
                  </a:lnTo>
                  <a:lnTo>
                    <a:pt x="10" y="66"/>
                  </a:lnTo>
                  <a:lnTo>
                    <a:pt x="10" y="63"/>
                  </a:lnTo>
                  <a:lnTo>
                    <a:pt x="8" y="61"/>
                  </a:lnTo>
                  <a:lnTo>
                    <a:pt x="12" y="58"/>
                  </a:lnTo>
                  <a:lnTo>
                    <a:pt x="12" y="56"/>
                  </a:lnTo>
                  <a:lnTo>
                    <a:pt x="10" y="56"/>
                  </a:lnTo>
                  <a:lnTo>
                    <a:pt x="8" y="54"/>
                  </a:lnTo>
                  <a:lnTo>
                    <a:pt x="3" y="49"/>
                  </a:lnTo>
                  <a:lnTo>
                    <a:pt x="3" y="47"/>
                  </a:lnTo>
                  <a:lnTo>
                    <a:pt x="3" y="44"/>
                  </a:lnTo>
                  <a:lnTo>
                    <a:pt x="6" y="42"/>
                  </a:lnTo>
                  <a:lnTo>
                    <a:pt x="10" y="41"/>
                  </a:lnTo>
                  <a:lnTo>
                    <a:pt x="12" y="36"/>
                  </a:lnTo>
                  <a:lnTo>
                    <a:pt x="13" y="34"/>
                  </a:lnTo>
                  <a:lnTo>
                    <a:pt x="12" y="34"/>
                  </a:lnTo>
                  <a:lnTo>
                    <a:pt x="12" y="32"/>
                  </a:lnTo>
                  <a:lnTo>
                    <a:pt x="13" y="30"/>
                  </a:lnTo>
                  <a:lnTo>
                    <a:pt x="17" y="25"/>
                  </a:lnTo>
                  <a:lnTo>
                    <a:pt x="18" y="18"/>
                  </a:lnTo>
                  <a:lnTo>
                    <a:pt x="18" y="17"/>
                  </a:lnTo>
                  <a:lnTo>
                    <a:pt x="20" y="10"/>
                  </a:lnTo>
                  <a:lnTo>
                    <a:pt x="22" y="8"/>
                  </a:lnTo>
                  <a:lnTo>
                    <a:pt x="22" y="6"/>
                  </a:lnTo>
                  <a:lnTo>
                    <a:pt x="29" y="0"/>
                  </a:lnTo>
                  <a:lnTo>
                    <a:pt x="58" y="10"/>
                  </a:lnTo>
                  <a:lnTo>
                    <a:pt x="70" y="15"/>
                  </a:lnTo>
                  <a:lnTo>
                    <a:pt x="71" y="15"/>
                  </a:lnTo>
                  <a:lnTo>
                    <a:pt x="99" y="22"/>
                  </a:lnTo>
                  <a:lnTo>
                    <a:pt x="100" y="27"/>
                  </a:lnTo>
                  <a:lnTo>
                    <a:pt x="100" y="30"/>
                  </a:lnTo>
                  <a:lnTo>
                    <a:pt x="100" y="36"/>
                  </a:lnTo>
                  <a:lnTo>
                    <a:pt x="99" y="46"/>
                  </a:lnTo>
                  <a:lnTo>
                    <a:pt x="97" y="53"/>
                  </a:lnTo>
                  <a:lnTo>
                    <a:pt x="99" y="56"/>
                  </a:lnTo>
                  <a:lnTo>
                    <a:pt x="90" y="65"/>
                  </a:lnTo>
                  <a:lnTo>
                    <a:pt x="90" y="58"/>
                  </a:lnTo>
                  <a:lnTo>
                    <a:pt x="88" y="61"/>
                  </a:lnTo>
                  <a:lnTo>
                    <a:pt x="85" y="71"/>
                  </a:lnTo>
                  <a:lnTo>
                    <a:pt x="82" y="80"/>
                  </a:lnTo>
                  <a:lnTo>
                    <a:pt x="83" y="85"/>
                  </a:lnTo>
                  <a:lnTo>
                    <a:pt x="87" y="87"/>
                  </a:lnTo>
                  <a:lnTo>
                    <a:pt x="95" y="85"/>
                  </a:lnTo>
                  <a:lnTo>
                    <a:pt x="109" y="95"/>
                  </a:lnTo>
                  <a:lnTo>
                    <a:pt x="111" y="119"/>
                  </a:lnTo>
                  <a:lnTo>
                    <a:pt x="106" y="119"/>
                  </a:lnTo>
                  <a:lnTo>
                    <a:pt x="107" y="121"/>
                  </a:lnTo>
                  <a:lnTo>
                    <a:pt x="111" y="121"/>
                  </a:lnTo>
                  <a:lnTo>
                    <a:pt x="111" y="124"/>
                  </a:lnTo>
                  <a:lnTo>
                    <a:pt x="106" y="126"/>
                  </a:lnTo>
                  <a:lnTo>
                    <a:pt x="109" y="126"/>
                  </a:lnTo>
                  <a:lnTo>
                    <a:pt x="106" y="145"/>
                  </a:lnTo>
                  <a:lnTo>
                    <a:pt x="109" y="162"/>
                  </a:lnTo>
                  <a:lnTo>
                    <a:pt x="106" y="174"/>
                  </a:lnTo>
                  <a:lnTo>
                    <a:pt x="100" y="181"/>
                  </a:lnTo>
                  <a:lnTo>
                    <a:pt x="102" y="186"/>
                  </a:lnTo>
                  <a:lnTo>
                    <a:pt x="94" y="186"/>
                  </a:lnTo>
                  <a:lnTo>
                    <a:pt x="97" y="189"/>
                  </a:lnTo>
                  <a:lnTo>
                    <a:pt x="94" y="198"/>
                  </a:lnTo>
                  <a:lnTo>
                    <a:pt x="95" y="203"/>
                  </a:lnTo>
                  <a:lnTo>
                    <a:pt x="82" y="217"/>
                  </a:lnTo>
                  <a:lnTo>
                    <a:pt x="83" y="217"/>
                  </a:lnTo>
                  <a:lnTo>
                    <a:pt x="85" y="220"/>
                  </a:lnTo>
                  <a:lnTo>
                    <a:pt x="75" y="247"/>
                  </a:lnTo>
                  <a:lnTo>
                    <a:pt x="70" y="253"/>
                  </a:lnTo>
                  <a:lnTo>
                    <a:pt x="71" y="256"/>
                  </a:lnTo>
                  <a:lnTo>
                    <a:pt x="63" y="256"/>
                  </a:lnTo>
                  <a:lnTo>
                    <a:pt x="66" y="239"/>
                  </a:lnTo>
                  <a:lnTo>
                    <a:pt x="63" y="234"/>
                  </a:lnTo>
                  <a:lnTo>
                    <a:pt x="54" y="232"/>
                  </a:lnTo>
                  <a:lnTo>
                    <a:pt x="46" y="235"/>
                  </a:lnTo>
                  <a:lnTo>
                    <a:pt x="18" y="222"/>
                  </a:lnTo>
                  <a:lnTo>
                    <a:pt x="5" y="212"/>
                  </a:lnTo>
                  <a:lnTo>
                    <a:pt x="5" y="203"/>
                  </a:lnTo>
                  <a:lnTo>
                    <a:pt x="0" y="198"/>
                  </a:lnTo>
                  <a:lnTo>
                    <a:pt x="5" y="186"/>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26"/>
            <p:cNvSpPr>
              <a:spLocks/>
            </p:cNvSpPr>
            <p:nvPr/>
          </p:nvSpPr>
          <p:spPr bwMode="gray">
            <a:xfrm>
              <a:off x="6105525" y="2938463"/>
              <a:ext cx="420688" cy="720725"/>
            </a:xfrm>
            <a:custGeom>
              <a:avLst/>
              <a:gdLst/>
              <a:ahLst/>
              <a:cxnLst>
                <a:cxn ang="0">
                  <a:pos x="143" y="401"/>
                </a:cxn>
                <a:cxn ang="0">
                  <a:pos x="135" y="405"/>
                </a:cxn>
                <a:cxn ang="0">
                  <a:pos x="135" y="411"/>
                </a:cxn>
                <a:cxn ang="0">
                  <a:pos x="131" y="425"/>
                </a:cxn>
                <a:cxn ang="0">
                  <a:pos x="125" y="435"/>
                </a:cxn>
                <a:cxn ang="0">
                  <a:pos x="119" y="429"/>
                </a:cxn>
                <a:cxn ang="0">
                  <a:pos x="106" y="422"/>
                </a:cxn>
                <a:cxn ang="0">
                  <a:pos x="90" y="430"/>
                </a:cxn>
                <a:cxn ang="0">
                  <a:pos x="78" y="442"/>
                </a:cxn>
                <a:cxn ang="0">
                  <a:pos x="60" y="432"/>
                </a:cxn>
                <a:cxn ang="0">
                  <a:pos x="43" y="439"/>
                </a:cxn>
                <a:cxn ang="0">
                  <a:pos x="34" y="439"/>
                </a:cxn>
                <a:cxn ang="0">
                  <a:pos x="20" y="441"/>
                </a:cxn>
                <a:cxn ang="0">
                  <a:pos x="17" y="447"/>
                </a:cxn>
                <a:cxn ang="0">
                  <a:pos x="7" y="451"/>
                </a:cxn>
                <a:cxn ang="0">
                  <a:pos x="2" y="446"/>
                </a:cxn>
                <a:cxn ang="0">
                  <a:pos x="5" y="439"/>
                </a:cxn>
                <a:cxn ang="0">
                  <a:pos x="3" y="435"/>
                </a:cxn>
                <a:cxn ang="0">
                  <a:pos x="3" y="425"/>
                </a:cxn>
                <a:cxn ang="0">
                  <a:pos x="5" y="420"/>
                </a:cxn>
                <a:cxn ang="0">
                  <a:pos x="7" y="408"/>
                </a:cxn>
                <a:cxn ang="0">
                  <a:pos x="12" y="400"/>
                </a:cxn>
                <a:cxn ang="0">
                  <a:pos x="17" y="398"/>
                </a:cxn>
                <a:cxn ang="0">
                  <a:pos x="24" y="379"/>
                </a:cxn>
                <a:cxn ang="0">
                  <a:pos x="31" y="372"/>
                </a:cxn>
                <a:cxn ang="0">
                  <a:pos x="32" y="360"/>
                </a:cxn>
                <a:cxn ang="0">
                  <a:pos x="41" y="343"/>
                </a:cxn>
                <a:cxn ang="0">
                  <a:pos x="37" y="329"/>
                </a:cxn>
                <a:cxn ang="0">
                  <a:pos x="32" y="319"/>
                </a:cxn>
                <a:cxn ang="0">
                  <a:pos x="25" y="307"/>
                </a:cxn>
                <a:cxn ang="0">
                  <a:pos x="29" y="299"/>
                </a:cxn>
                <a:cxn ang="0">
                  <a:pos x="27" y="288"/>
                </a:cxn>
                <a:cxn ang="0">
                  <a:pos x="31" y="254"/>
                </a:cxn>
                <a:cxn ang="0">
                  <a:pos x="20" y="131"/>
                </a:cxn>
                <a:cxn ang="0">
                  <a:pos x="10" y="27"/>
                </a:cxn>
                <a:cxn ang="0">
                  <a:pos x="36" y="34"/>
                </a:cxn>
                <a:cxn ang="0">
                  <a:pos x="126" y="10"/>
                </a:cxn>
                <a:cxn ang="0">
                  <a:pos x="224" y="0"/>
                </a:cxn>
                <a:cxn ang="0">
                  <a:pos x="232" y="51"/>
                </a:cxn>
                <a:cxn ang="0">
                  <a:pos x="242" y="126"/>
                </a:cxn>
                <a:cxn ang="0">
                  <a:pos x="251" y="217"/>
                </a:cxn>
                <a:cxn ang="0">
                  <a:pos x="260" y="285"/>
                </a:cxn>
                <a:cxn ang="0">
                  <a:pos x="258" y="295"/>
                </a:cxn>
                <a:cxn ang="0">
                  <a:pos x="258" y="307"/>
                </a:cxn>
                <a:cxn ang="0">
                  <a:pos x="263" y="317"/>
                </a:cxn>
                <a:cxn ang="0">
                  <a:pos x="236" y="331"/>
                </a:cxn>
                <a:cxn ang="0">
                  <a:pos x="212" y="331"/>
                </a:cxn>
                <a:cxn ang="0">
                  <a:pos x="212" y="353"/>
                </a:cxn>
                <a:cxn ang="0">
                  <a:pos x="196" y="379"/>
                </a:cxn>
                <a:cxn ang="0">
                  <a:pos x="184" y="388"/>
                </a:cxn>
                <a:cxn ang="0">
                  <a:pos x="174" y="415"/>
                </a:cxn>
                <a:cxn ang="0">
                  <a:pos x="152" y="411"/>
                </a:cxn>
              </a:cxnLst>
              <a:rect l="0" t="0" r="r" b="b"/>
              <a:pathLst>
                <a:path w="265" h="454">
                  <a:moveTo>
                    <a:pt x="143" y="398"/>
                  </a:moveTo>
                  <a:lnTo>
                    <a:pt x="142" y="396"/>
                  </a:lnTo>
                  <a:lnTo>
                    <a:pt x="140" y="396"/>
                  </a:lnTo>
                  <a:lnTo>
                    <a:pt x="140" y="400"/>
                  </a:lnTo>
                  <a:lnTo>
                    <a:pt x="143" y="401"/>
                  </a:lnTo>
                  <a:lnTo>
                    <a:pt x="145" y="401"/>
                  </a:lnTo>
                  <a:lnTo>
                    <a:pt x="143" y="403"/>
                  </a:lnTo>
                  <a:lnTo>
                    <a:pt x="140" y="405"/>
                  </a:lnTo>
                  <a:lnTo>
                    <a:pt x="138" y="406"/>
                  </a:lnTo>
                  <a:lnTo>
                    <a:pt x="135" y="405"/>
                  </a:lnTo>
                  <a:lnTo>
                    <a:pt x="133" y="405"/>
                  </a:lnTo>
                  <a:lnTo>
                    <a:pt x="133" y="406"/>
                  </a:lnTo>
                  <a:lnTo>
                    <a:pt x="137" y="408"/>
                  </a:lnTo>
                  <a:lnTo>
                    <a:pt x="137" y="410"/>
                  </a:lnTo>
                  <a:lnTo>
                    <a:pt x="135" y="411"/>
                  </a:lnTo>
                  <a:lnTo>
                    <a:pt x="131" y="413"/>
                  </a:lnTo>
                  <a:lnTo>
                    <a:pt x="130" y="413"/>
                  </a:lnTo>
                  <a:lnTo>
                    <a:pt x="130" y="417"/>
                  </a:lnTo>
                  <a:lnTo>
                    <a:pt x="130" y="420"/>
                  </a:lnTo>
                  <a:lnTo>
                    <a:pt x="131" y="425"/>
                  </a:lnTo>
                  <a:lnTo>
                    <a:pt x="131" y="427"/>
                  </a:lnTo>
                  <a:lnTo>
                    <a:pt x="130" y="427"/>
                  </a:lnTo>
                  <a:lnTo>
                    <a:pt x="126" y="427"/>
                  </a:lnTo>
                  <a:lnTo>
                    <a:pt x="125" y="429"/>
                  </a:lnTo>
                  <a:lnTo>
                    <a:pt x="125" y="435"/>
                  </a:lnTo>
                  <a:lnTo>
                    <a:pt x="121" y="437"/>
                  </a:lnTo>
                  <a:lnTo>
                    <a:pt x="119" y="437"/>
                  </a:lnTo>
                  <a:lnTo>
                    <a:pt x="119" y="435"/>
                  </a:lnTo>
                  <a:lnTo>
                    <a:pt x="119" y="430"/>
                  </a:lnTo>
                  <a:lnTo>
                    <a:pt x="119" y="429"/>
                  </a:lnTo>
                  <a:lnTo>
                    <a:pt x="118" y="430"/>
                  </a:lnTo>
                  <a:lnTo>
                    <a:pt x="114" y="432"/>
                  </a:lnTo>
                  <a:lnTo>
                    <a:pt x="113" y="432"/>
                  </a:lnTo>
                  <a:lnTo>
                    <a:pt x="107" y="423"/>
                  </a:lnTo>
                  <a:lnTo>
                    <a:pt x="106" y="422"/>
                  </a:lnTo>
                  <a:lnTo>
                    <a:pt x="102" y="423"/>
                  </a:lnTo>
                  <a:lnTo>
                    <a:pt x="99" y="427"/>
                  </a:lnTo>
                  <a:lnTo>
                    <a:pt x="97" y="429"/>
                  </a:lnTo>
                  <a:lnTo>
                    <a:pt x="92" y="430"/>
                  </a:lnTo>
                  <a:lnTo>
                    <a:pt x="90" y="430"/>
                  </a:lnTo>
                  <a:lnTo>
                    <a:pt x="89" y="434"/>
                  </a:lnTo>
                  <a:lnTo>
                    <a:pt x="87" y="444"/>
                  </a:lnTo>
                  <a:lnTo>
                    <a:pt x="84" y="447"/>
                  </a:lnTo>
                  <a:lnTo>
                    <a:pt x="82" y="446"/>
                  </a:lnTo>
                  <a:lnTo>
                    <a:pt x="78" y="442"/>
                  </a:lnTo>
                  <a:lnTo>
                    <a:pt x="77" y="442"/>
                  </a:lnTo>
                  <a:lnTo>
                    <a:pt x="73" y="441"/>
                  </a:lnTo>
                  <a:lnTo>
                    <a:pt x="70" y="439"/>
                  </a:lnTo>
                  <a:lnTo>
                    <a:pt x="66" y="437"/>
                  </a:lnTo>
                  <a:lnTo>
                    <a:pt x="60" y="432"/>
                  </a:lnTo>
                  <a:lnTo>
                    <a:pt x="53" y="434"/>
                  </a:lnTo>
                  <a:lnTo>
                    <a:pt x="49" y="435"/>
                  </a:lnTo>
                  <a:lnTo>
                    <a:pt x="41" y="430"/>
                  </a:lnTo>
                  <a:lnTo>
                    <a:pt x="39" y="435"/>
                  </a:lnTo>
                  <a:lnTo>
                    <a:pt x="43" y="439"/>
                  </a:lnTo>
                  <a:lnTo>
                    <a:pt x="43" y="442"/>
                  </a:lnTo>
                  <a:lnTo>
                    <a:pt x="41" y="444"/>
                  </a:lnTo>
                  <a:lnTo>
                    <a:pt x="37" y="446"/>
                  </a:lnTo>
                  <a:lnTo>
                    <a:pt x="36" y="446"/>
                  </a:lnTo>
                  <a:lnTo>
                    <a:pt x="34" y="439"/>
                  </a:lnTo>
                  <a:lnTo>
                    <a:pt x="32" y="439"/>
                  </a:lnTo>
                  <a:lnTo>
                    <a:pt x="31" y="439"/>
                  </a:lnTo>
                  <a:lnTo>
                    <a:pt x="29" y="439"/>
                  </a:lnTo>
                  <a:lnTo>
                    <a:pt x="24" y="442"/>
                  </a:lnTo>
                  <a:lnTo>
                    <a:pt x="20" y="441"/>
                  </a:lnTo>
                  <a:lnTo>
                    <a:pt x="17" y="437"/>
                  </a:lnTo>
                  <a:lnTo>
                    <a:pt x="15" y="439"/>
                  </a:lnTo>
                  <a:lnTo>
                    <a:pt x="13" y="441"/>
                  </a:lnTo>
                  <a:lnTo>
                    <a:pt x="13" y="444"/>
                  </a:lnTo>
                  <a:lnTo>
                    <a:pt x="17" y="447"/>
                  </a:lnTo>
                  <a:lnTo>
                    <a:pt x="15" y="451"/>
                  </a:lnTo>
                  <a:lnTo>
                    <a:pt x="13" y="451"/>
                  </a:lnTo>
                  <a:lnTo>
                    <a:pt x="12" y="454"/>
                  </a:lnTo>
                  <a:lnTo>
                    <a:pt x="8" y="452"/>
                  </a:lnTo>
                  <a:lnTo>
                    <a:pt x="7" y="451"/>
                  </a:lnTo>
                  <a:lnTo>
                    <a:pt x="2" y="451"/>
                  </a:lnTo>
                  <a:lnTo>
                    <a:pt x="2" y="449"/>
                  </a:lnTo>
                  <a:lnTo>
                    <a:pt x="5" y="449"/>
                  </a:lnTo>
                  <a:lnTo>
                    <a:pt x="5" y="447"/>
                  </a:lnTo>
                  <a:lnTo>
                    <a:pt x="2" y="446"/>
                  </a:lnTo>
                  <a:lnTo>
                    <a:pt x="0" y="442"/>
                  </a:lnTo>
                  <a:lnTo>
                    <a:pt x="0" y="441"/>
                  </a:lnTo>
                  <a:lnTo>
                    <a:pt x="5" y="442"/>
                  </a:lnTo>
                  <a:lnTo>
                    <a:pt x="5" y="441"/>
                  </a:lnTo>
                  <a:lnTo>
                    <a:pt x="5" y="439"/>
                  </a:lnTo>
                  <a:lnTo>
                    <a:pt x="2" y="439"/>
                  </a:lnTo>
                  <a:lnTo>
                    <a:pt x="2" y="437"/>
                  </a:lnTo>
                  <a:lnTo>
                    <a:pt x="2" y="439"/>
                  </a:lnTo>
                  <a:lnTo>
                    <a:pt x="5" y="437"/>
                  </a:lnTo>
                  <a:lnTo>
                    <a:pt x="3" y="435"/>
                  </a:lnTo>
                  <a:lnTo>
                    <a:pt x="5" y="434"/>
                  </a:lnTo>
                  <a:lnTo>
                    <a:pt x="5" y="430"/>
                  </a:lnTo>
                  <a:lnTo>
                    <a:pt x="5" y="427"/>
                  </a:lnTo>
                  <a:lnTo>
                    <a:pt x="3" y="427"/>
                  </a:lnTo>
                  <a:lnTo>
                    <a:pt x="3" y="425"/>
                  </a:lnTo>
                  <a:lnTo>
                    <a:pt x="3" y="425"/>
                  </a:lnTo>
                  <a:lnTo>
                    <a:pt x="8" y="422"/>
                  </a:lnTo>
                  <a:lnTo>
                    <a:pt x="8" y="420"/>
                  </a:lnTo>
                  <a:lnTo>
                    <a:pt x="5" y="420"/>
                  </a:lnTo>
                  <a:lnTo>
                    <a:pt x="5" y="420"/>
                  </a:lnTo>
                  <a:lnTo>
                    <a:pt x="8" y="417"/>
                  </a:lnTo>
                  <a:lnTo>
                    <a:pt x="10" y="415"/>
                  </a:lnTo>
                  <a:lnTo>
                    <a:pt x="12" y="413"/>
                  </a:lnTo>
                  <a:lnTo>
                    <a:pt x="12" y="411"/>
                  </a:lnTo>
                  <a:lnTo>
                    <a:pt x="7" y="408"/>
                  </a:lnTo>
                  <a:lnTo>
                    <a:pt x="7" y="405"/>
                  </a:lnTo>
                  <a:lnTo>
                    <a:pt x="7" y="405"/>
                  </a:lnTo>
                  <a:lnTo>
                    <a:pt x="10" y="396"/>
                  </a:lnTo>
                  <a:lnTo>
                    <a:pt x="12" y="398"/>
                  </a:lnTo>
                  <a:lnTo>
                    <a:pt x="12" y="400"/>
                  </a:lnTo>
                  <a:lnTo>
                    <a:pt x="13" y="398"/>
                  </a:lnTo>
                  <a:lnTo>
                    <a:pt x="13" y="396"/>
                  </a:lnTo>
                  <a:lnTo>
                    <a:pt x="15" y="394"/>
                  </a:lnTo>
                  <a:lnTo>
                    <a:pt x="15" y="398"/>
                  </a:lnTo>
                  <a:lnTo>
                    <a:pt x="17" y="398"/>
                  </a:lnTo>
                  <a:lnTo>
                    <a:pt x="17" y="391"/>
                  </a:lnTo>
                  <a:lnTo>
                    <a:pt x="22" y="388"/>
                  </a:lnTo>
                  <a:lnTo>
                    <a:pt x="24" y="384"/>
                  </a:lnTo>
                  <a:lnTo>
                    <a:pt x="25" y="381"/>
                  </a:lnTo>
                  <a:lnTo>
                    <a:pt x="24" y="379"/>
                  </a:lnTo>
                  <a:lnTo>
                    <a:pt x="24" y="379"/>
                  </a:lnTo>
                  <a:lnTo>
                    <a:pt x="29" y="376"/>
                  </a:lnTo>
                  <a:lnTo>
                    <a:pt x="29" y="374"/>
                  </a:lnTo>
                  <a:lnTo>
                    <a:pt x="31" y="374"/>
                  </a:lnTo>
                  <a:lnTo>
                    <a:pt x="31" y="372"/>
                  </a:lnTo>
                  <a:lnTo>
                    <a:pt x="29" y="369"/>
                  </a:lnTo>
                  <a:lnTo>
                    <a:pt x="31" y="365"/>
                  </a:lnTo>
                  <a:lnTo>
                    <a:pt x="32" y="364"/>
                  </a:lnTo>
                  <a:lnTo>
                    <a:pt x="34" y="364"/>
                  </a:lnTo>
                  <a:lnTo>
                    <a:pt x="32" y="360"/>
                  </a:lnTo>
                  <a:lnTo>
                    <a:pt x="32" y="359"/>
                  </a:lnTo>
                  <a:lnTo>
                    <a:pt x="36" y="355"/>
                  </a:lnTo>
                  <a:lnTo>
                    <a:pt x="39" y="353"/>
                  </a:lnTo>
                  <a:lnTo>
                    <a:pt x="41" y="347"/>
                  </a:lnTo>
                  <a:lnTo>
                    <a:pt x="41" y="343"/>
                  </a:lnTo>
                  <a:lnTo>
                    <a:pt x="39" y="343"/>
                  </a:lnTo>
                  <a:lnTo>
                    <a:pt x="41" y="341"/>
                  </a:lnTo>
                  <a:lnTo>
                    <a:pt x="36" y="335"/>
                  </a:lnTo>
                  <a:lnTo>
                    <a:pt x="36" y="333"/>
                  </a:lnTo>
                  <a:lnTo>
                    <a:pt x="37" y="329"/>
                  </a:lnTo>
                  <a:lnTo>
                    <a:pt x="37" y="326"/>
                  </a:lnTo>
                  <a:lnTo>
                    <a:pt x="37" y="323"/>
                  </a:lnTo>
                  <a:lnTo>
                    <a:pt x="36" y="321"/>
                  </a:lnTo>
                  <a:lnTo>
                    <a:pt x="32" y="321"/>
                  </a:lnTo>
                  <a:lnTo>
                    <a:pt x="32" y="319"/>
                  </a:lnTo>
                  <a:lnTo>
                    <a:pt x="32" y="312"/>
                  </a:lnTo>
                  <a:lnTo>
                    <a:pt x="29" y="311"/>
                  </a:lnTo>
                  <a:lnTo>
                    <a:pt x="27" y="311"/>
                  </a:lnTo>
                  <a:lnTo>
                    <a:pt x="27" y="309"/>
                  </a:lnTo>
                  <a:lnTo>
                    <a:pt x="25" y="307"/>
                  </a:lnTo>
                  <a:lnTo>
                    <a:pt x="25" y="306"/>
                  </a:lnTo>
                  <a:lnTo>
                    <a:pt x="24" y="304"/>
                  </a:lnTo>
                  <a:lnTo>
                    <a:pt x="25" y="302"/>
                  </a:lnTo>
                  <a:lnTo>
                    <a:pt x="29" y="299"/>
                  </a:lnTo>
                  <a:lnTo>
                    <a:pt x="29" y="299"/>
                  </a:lnTo>
                  <a:lnTo>
                    <a:pt x="31" y="297"/>
                  </a:lnTo>
                  <a:lnTo>
                    <a:pt x="31" y="294"/>
                  </a:lnTo>
                  <a:lnTo>
                    <a:pt x="27" y="292"/>
                  </a:lnTo>
                  <a:lnTo>
                    <a:pt x="27" y="290"/>
                  </a:lnTo>
                  <a:lnTo>
                    <a:pt x="27" y="288"/>
                  </a:lnTo>
                  <a:lnTo>
                    <a:pt x="25" y="287"/>
                  </a:lnTo>
                  <a:lnTo>
                    <a:pt x="27" y="283"/>
                  </a:lnTo>
                  <a:lnTo>
                    <a:pt x="32" y="282"/>
                  </a:lnTo>
                  <a:lnTo>
                    <a:pt x="32" y="268"/>
                  </a:lnTo>
                  <a:lnTo>
                    <a:pt x="31" y="254"/>
                  </a:lnTo>
                  <a:lnTo>
                    <a:pt x="27" y="223"/>
                  </a:lnTo>
                  <a:lnTo>
                    <a:pt x="25" y="194"/>
                  </a:lnTo>
                  <a:lnTo>
                    <a:pt x="22" y="160"/>
                  </a:lnTo>
                  <a:lnTo>
                    <a:pt x="22" y="159"/>
                  </a:lnTo>
                  <a:lnTo>
                    <a:pt x="20" y="131"/>
                  </a:lnTo>
                  <a:lnTo>
                    <a:pt x="17" y="102"/>
                  </a:lnTo>
                  <a:lnTo>
                    <a:pt x="15" y="85"/>
                  </a:lnTo>
                  <a:lnTo>
                    <a:pt x="15" y="71"/>
                  </a:lnTo>
                  <a:lnTo>
                    <a:pt x="13" y="54"/>
                  </a:lnTo>
                  <a:lnTo>
                    <a:pt x="10" y="27"/>
                  </a:lnTo>
                  <a:lnTo>
                    <a:pt x="17" y="32"/>
                  </a:lnTo>
                  <a:lnTo>
                    <a:pt x="20" y="30"/>
                  </a:lnTo>
                  <a:lnTo>
                    <a:pt x="19" y="32"/>
                  </a:lnTo>
                  <a:lnTo>
                    <a:pt x="22" y="36"/>
                  </a:lnTo>
                  <a:lnTo>
                    <a:pt x="36" y="34"/>
                  </a:lnTo>
                  <a:lnTo>
                    <a:pt x="58" y="22"/>
                  </a:lnTo>
                  <a:lnTo>
                    <a:pt x="65" y="17"/>
                  </a:lnTo>
                  <a:lnTo>
                    <a:pt x="90" y="13"/>
                  </a:lnTo>
                  <a:lnTo>
                    <a:pt x="113" y="12"/>
                  </a:lnTo>
                  <a:lnTo>
                    <a:pt x="126" y="10"/>
                  </a:lnTo>
                  <a:lnTo>
                    <a:pt x="147" y="8"/>
                  </a:lnTo>
                  <a:lnTo>
                    <a:pt x="159" y="6"/>
                  </a:lnTo>
                  <a:lnTo>
                    <a:pt x="188" y="5"/>
                  </a:lnTo>
                  <a:lnTo>
                    <a:pt x="195" y="3"/>
                  </a:lnTo>
                  <a:lnTo>
                    <a:pt x="224" y="0"/>
                  </a:lnTo>
                  <a:lnTo>
                    <a:pt x="227" y="0"/>
                  </a:lnTo>
                  <a:lnTo>
                    <a:pt x="227" y="6"/>
                  </a:lnTo>
                  <a:lnTo>
                    <a:pt x="231" y="24"/>
                  </a:lnTo>
                  <a:lnTo>
                    <a:pt x="231" y="36"/>
                  </a:lnTo>
                  <a:lnTo>
                    <a:pt x="232" y="51"/>
                  </a:lnTo>
                  <a:lnTo>
                    <a:pt x="234" y="54"/>
                  </a:lnTo>
                  <a:lnTo>
                    <a:pt x="237" y="82"/>
                  </a:lnTo>
                  <a:lnTo>
                    <a:pt x="237" y="88"/>
                  </a:lnTo>
                  <a:lnTo>
                    <a:pt x="241" y="111"/>
                  </a:lnTo>
                  <a:lnTo>
                    <a:pt x="242" y="126"/>
                  </a:lnTo>
                  <a:lnTo>
                    <a:pt x="244" y="150"/>
                  </a:lnTo>
                  <a:lnTo>
                    <a:pt x="244" y="153"/>
                  </a:lnTo>
                  <a:lnTo>
                    <a:pt x="248" y="188"/>
                  </a:lnTo>
                  <a:lnTo>
                    <a:pt x="249" y="198"/>
                  </a:lnTo>
                  <a:lnTo>
                    <a:pt x="251" y="217"/>
                  </a:lnTo>
                  <a:lnTo>
                    <a:pt x="253" y="235"/>
                  </a:lnTo>
                  <a:lnTo>
                    <a:pt x="254" y="241"/>
                  </a:lnTo>
                  <a:lnTo>
                    <a:pt x="256" y="263"/>
                  </a:lnTo>
                  <a:lnTo>
                    <a:pt x="256" y="263"/>
                  </a:lnTo>
                  <a:lnTo>
                    <a:pt x="260" y="285"/>
                  </a:lnTo>
                  <a:lnTo>
                    <a:pt x="258" y="285"/>
                  </a:lnTo>
                  <a:lnTo>
                    <a:pt x="253" y="290"/>
                  </a:lnTo>
                  <a:lnTo>
                    <a:pt x="253" y="292"/>
                  </a:lnTo>
                  <a:lnTo>
                    <a:pt x="254" y="294"/>
                  </a:lnTo>
                  <a:lnTo>
                    <a:pt x="258" y="295"/>
                  </a:lnTo>
                  <a:lnTo>
                    <a:pt x="260" y="299"/>
                  </a:lnTo>
                  <a:lnTo>
                    <a:pt x="258" y="300"/>
                  </a:lnTo>
                  <a:lnTo>
                    <a:pt x="256" y="304"/>
                  </a:lnTo>
                  <a:lnTo>
                    <a:pt x="256" y="306"/>
                  </a:lnTo>
                  <a:lnTo>
                    <a:pt x="258" y="307"/>
                  </a:lnTo>
                  <a:lnTo>
                    <a:pt x="263" y="307"/>
                  </a:lnTo>
                  <a:lnTo>
                    <a:pt x="263" y="309"/>
                  </a:lnTo>
                  <a:lnTo>
                    <a:pt x="265" y="311"/>
                  </a:lnTo>
                  <a:lnTo>
                    <a:pt x="261" y="314"/>
                  </a:lnTo>
                  <a:lnTo>
                    <a:pt x="263" y="317"/>
                  </a:lnTo>
                  <a:lnTo>
                    <a:pt x="249" y="321"/>
                  </a:lnTo>
                  <a:lnTo>
                    <a:pt x="246" y="323"/>
                  </a:lnTo>
                  <a:lnTo>
                    <a:pt x="242" y="326"/>
                  </a:lnTo>
                  <a:lnTo>
                    <a:pt x="239" y="329"/>
                  </a:lnTo>
                  <a:lnTo>
                    <a:pt x="236" y="331"/>
                  </a:lnTo>
                  <a:lnTo>
                    <a:pt x="232" y="333"/>
                  </a:lnTo>
                  <a:lnTo>
                    <a:pt x="225" y="328"/>
                  </a:lnTo>
                  <a:lnTo>
                    <a:pt x="220" y="329"/>
                  </a:lnTo>
                  <a:lnTo>
                    <a:pt x="213" y="329"/>
                  </a:lnTo>
                  <a:lnTo>
                    <a:pt x="212" y="331"/>
                  </a:lnTo>
                  <a:lnTo>
                    <a:pt x="212" y="335"/>
                  </a:lnTo>
                  <a:lnTo>
                    <a:pt x="215" y="347"/>
                  </a:lnTo>
                  <a:lnTo>
                    <a:pt x="215" y="348"/>
                  </a:lnTo>
                  <a:lnTo>
                    <a:pt x="215" y="352"/>
                  </a:lnTo>
                  <a:lnTo>
                    <a:pt x="212" y="353"/>
                  </a:lnTo>
                  <a:lnTo>
                    <a:pt x="210" y="359"/>
                  </a:lnTo>
                  <a:lnTo>
                    <a:pt x="201" y="364"/>
                  </a:lnTo>
                  <a:lnTo>
                    <a:pt x="200" y="370"/>
                  </a:lnTo>
                  <a:lnTo>
                    <a:pt x="200" y="376"/>
                  </a:lnTo>
                  <a:lnTo>
                    <a:pt x="196" y="379"/>
                  </a:lnTo>
                  <a:lnTo>
                    <a:pt x="191" y="382"/>
                  </a:lnTo>
                  <a:lnTo>
                    <a:pt x="188" y="382"/>
                  </a:lnTo>
                  <a:lnTo>
                    <a:pt x="186" y="382"/>
                  </a:lnTo>
                  <a:lnTo>
                    <a:pt x="184" y="382"/>
                  </a:lnTo>
                  <a:lnTo>
                    <a:pt x="184" y="388"/>
                  </a:lnTo>
                  <a:lnTo>
                    <a:pt x="179" y="394"/>
                  </a:lnTo>
                  <a:lnTo>
                    <a:pt x="181" y="406"/>
                  </a:lnTo>
                  <a:lnTo>
                    <a:pt x="179" y="410"/>
                  </a:lnTo>
                  <a:lnTo>
                    <a:pt x="178" y="413"/>
                  </a:lnTo>
                  <a:lnTo>
                    <a:pt x="174" y="415"/>
                  </a:lnTo>
                  <a:lnTo>
                    <a:pt x="171" y="415"/>
                  </a:lnTo>
                  <a:lnTo>
                    <a:pt x="171" y="418"/>
                  </a:lnTo>
                  <a:lnTo>
                    <a:pt x="166" y="415"/>
                  </a:lnTo>
                  <a:lnTo>
                    <a:pt x="159" y="415"/>
                  </a:lnTo>
                  <a:lnTo>
                    <a:pt x="152" y="411"/>
                  </a:lnTo>
                  <a:lnTo>
                    <a:pt x="150" y="410"/>
                  </a:lnTo>
                  <a:lnTo>
                    <a:pt x="148" y="408"/>
                  </a:lnTo>
                  <a:lnTo>
                    <a:pt x="147" y="401"/>
                  </a:lnTo>
                  <a:lnTo>
                    <a:pt x="143" y="39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27"/>
            <p:cNvSpPr>
              <a:spLocks/>
            </p:cNvSpPr>
            <p:nvPr/>
          </p:nvSpPr>
          <p:spPr bwMode="gray">
            <a:xfrm>
              <a:off x="1935162" y="2601913"/>
              <a:ext cx="860425" cy="1325563"/>
            </a:xfrm>
            <a:custGeom>
              <a:avLst/>
              <a:gdLst/>
              <a:ahLst/>
              <a:cxnLst>
                <a:cxn ang="0">
                  <a:pos x="41" y="376"/>
                </a:cxn>
                <a:cxn ang="0">
                  <a:pos x="7" y="323"/>
                </a:cxn>
                <a:cxn ang="0">
                  <a:pos x="2" y="306"/>
                </a:cxn>
                <a:cxn ang="0">
                  <a:pos x="3" y="297"/>
                </a:cxn>
                <a:cxn ang="0">
                  <a:pos x="12" y="266"/>
                </a:cxn>
                <a:cxn ang="0">
                  <a:pos x="58" y="85"/>
                </a:cxn>
                <a:cxn ang="0">
                  <a:pos x="130" y="13"/>
                </a:cxn>
                <a:cxn ang="0">
                  <a:pos x="220" y="34"/>
                </a:cxn>
                <a:cxn ang="0">
                  <a:pos x="313" y="56"/>
                </a:cxn>
                <a:cxn ang="0">
                  <a:pos x="465" y="89"/>
                </a:cxn>
                <a:cxn ang="0">
                  <a:pos x="542" y="104"/>
                </a:cxn>
                <a:cxn ang="0">
                  <a:pos x="502" y="304"/>
                </a:cxn>
                <a:cxn ang="0">
                  <a:pos x="492" y="364"/>
                </a:cxn>
                <a:cxn ang="0">
                  <a:pos x="472" y="466"/>
                </a:cxn>
                <a:cxn ang="0">
                  <a:pos x="451" y="571"/>
                </a:cxn>
                <a:cxn ang="0">
                  <a:pos x="436" y="651"/>
                </a:cxn>
                <a:cxn ang="0">
                  <a:pos x="422" y="719"/>
                </a:cxn>
                <a:cxn ang="0">
                  <a:pos x="412" y="733"/>
                </a:cxn>
                <a:cxn ang="0">
                  <a:pos x="403" y="735"/>
                </a:cxn>
                <a:cxn ang="0">
                  <a:pos x="398" y="726"/>
                </a:cxn>
                <a:cxn ang="0">
                  <a:pos x="396" y="719"/>
                </a:cxn>
                <a:cxn ang="0">
                  <a:pos x="388" y="719"/>
                </a:cxn>
                <a:cxn ang="0">
                  <a:pos x="381" y="716"/>
                </a:cxn>
                <a:cxn ang="0">
                  <a:pos x="372" y="714"/>
                </a:cxn>
                <a:cxn ang="0">
                  <a:pos x="362" y="719"/>
                </a:cxn>
                <a:cxn ang="0">
                  <a:pos x="362" y="724"/>
                </a:cxn>
                <a:cxn ang="0">
                  <a:pos x="362" y="738"/>
                </a:cxn>
                <a:cxn ang="0">
                  <a:pos x="364" y="743"/>
                </a:cxn>
                <a:cxn ang="0">
                  <a:pos x="361" y="753"/>
                </a:cxn>
                <a:cxn ang="0">
                  <a:pos x="361" y="762"/>
                </a:cxn>
                <a:cxn ang="0">
                  <a:pos x="361" y="767"/>
                </a:cxn>
                <a:cxn ang="0">
                  <a:pos x="359" y="774"/>
                </a:cxn>
                <a:cxn ang="0">
                  <a:pos x="355" y="781"/>
                </a:cxn>
                <a:cxn ang="0">
                  <a:pos x="359" y="798"/>
                </a:cxn>
                <a:cxn ang="0">
                  <a:pos x="359" y="813"/>
                </a:cxn>
                <a:cxn ang="0">
                  <a:pos x="355" y="822"/>
                </a:cxn>
                <a:cxn ang="0">
                  <a:pos x="352" y="822"/>
                </a:cxn>
                <a:cxn ang="0">
                  <a:pos x="352" y="829"/>
                </a:cxn>
                <a:cxn ang="0">
                  <a:pos x="349" y="835"/>
                </a:cxn>
                <a:cxn ang="0">
                  <a:pos x="263" y="707"/>
                </a:cxn>
                <a:cxn ang="0">
                  <a:pos x="135" y="518"/>
                </a:cxn>
                <a:cxn ang="0">
                  <a:pos x="51" y="391"/>
                </a:cxn>
              </a:cxnLst>
              <a:rect l="0" t="0" r="r" b="b"/>
              <a:pathLst>
                <a:path w="542" h="835">
                  <a:moveTo>
                    <a:pt x="51" y="391"/>
                  </a:moveTo>
                  <a:lnTo>
                    <a:pt x="41" y="376"/>
                  </a:lnTo>
                  <a:lnTo>
                    <a:pt x="26" y="353"/>
                  </a:lnTo>
                  <a:lnTo>
                    <a:pt x="7" y="323"/>
                  </a:lnTo>
                  <a:lnTo>
                    <a:pt x="0" y="314"/>
                  </a:lnTo>
                  <a:lnTo>
                    <a:pt x="2" y="306"/>
                  </a:lnTo>
                  <a:lnTo>
                    <a:pt x="3" y="302"/>
                  </a:lnTo>
                  <a:lnTo>
                    <a:pt x="3" y="297"/>
                  </a:lnTo>
                  <a:lnTo>
                    <a:pt x="8" y="280"/>
                  </a:lnTo>
                  <a:lnTo>
                    <a:pt x="12" y="266"/>
                  </a:lnTo>
                  <a:lnTo>
                    <a:pt x="19" y="237"/>
                  </a:lnTo>
                  <a:lnTo>
                    <a:pt x="58" y="85"/>
                  </a:lnTo>
                  <a:lnTo>
                    <a:pt x="80" y="0"/>
                  </a:lnTo>
                  <a:lnTo>
                    <a:pt x="130" y="13"/>
                  </a:lnTo>
                  <a:lnTo>
                    <a:pt x="133" y="13"/>
                  </a:lnTo>
                  <a:lnTo>
                    <a:pt x="220" y="34"/>
                  </a:lnTo>
                  <a:lnTo>
                    <a:pt x="309" y="56"/>
                  </a:lnTo>
                  <a:lnTo>
                    <a:pt x="313" y="56"/>
                  </a:lnTo>
                  <a:lnTo>
                    <a:pt x="393" y="73"/>
                  </a:lnTo>
                  <a:lnTo>
                    <a:pt x="465" y="89"/>
                  </a:lnTo>
                  <a:lnTo>
                    <a:pt x="523" y="101"/>
                  </a:lnTo>
                  <a:lnTo>
                    <a:pt x="542" y="104"/>
                  </a:lnTo>
                  <a:lnTo>
                    <a:pt x="521" y="210"/>
                  </a:lnTo>
                  <a:lnTo>
                    <a:pt x="502" y="304"/>
                  </a:lnTo>
                  <a:lnTo>
                    <a:pt x="499" y="324"/>
                  </a:lnTo>
                  <a:lnTo>
                    <a:pt x="492" y="364"/>
                  </a:lnTo>
                  <a:lnTo>
                    <a:pt x="473" y="454"/>
                  </a:lnTo>
                  <a:lnTo>
                    <a:pt x="472" y="466"/>
                  </a:lnTo>
                  <a:lnTo>
                    <a:pt x="461" y="512"/>
                  </a:lnTo>
                  <a:lnTo>
                    <a:pt x="451" y="571"/>
                  </a:lnTo>
                  <a:lnTo>
                    <a:pt x="439" y="634"/>
                  </a:lnTo>
                  <a:lnTo>
                    <a:pt x="436" y="651"/>
                  </a:lnTo>
                  <a:lnTo>
                    <a:pt x="424" y="716"/>
                  </a:lnTo>
                  <a:lnTo>
                    <a:pt x="422" y="719"/>
                  </a:lnTo>
                  <a:lnTo>
                    <a:pt x="415" y="726"/>
                  </a:lnTo>
                  <a:lnTo>
                    <a:pt x="412" y="733"/>
                  </a:lnTo>
                  <a:lnTo>
                    <a:pt x="405" y="735"/>
                  </a:lnTo>
                  <a:lnTo>
                    <a:pt x="403" y="735"/>
                  </a:lnTo>
                  <a:lnTo>
                    <a:pt x="398" y="728"/>
                  </a:lnTo>
                  <a:lnTo>
                    <a:pt x="398" y="726"/>
                  </a:lnTo>
                  <a:lnTo>
                    <a:pt x="398" y="723"/>
                  </a:lnTo>
                  <a:lnTo>
                    <a:pt x="396" y="719"/>
                  </a:lnTo>
                  <a:lnTo>
                    <a:pt x="393" y="717"/>
                  </a:lnTo>
                  <a:lnTo>
                    <a:pt x="388" y="719"/>
                  </a:lnTo>
                  <a:lnTo>
                    <a:pt x="386" y="719"/>
                  </a:lnTo>
                  <a:lnTo>
                    <a:pt x="381" y="716"/>
                  </a:lnTo>
                  <a:lnTo>
                    <a:pt x="374" y="716"/>
                  </a:lnTo>
                  <a:lnTo>
                    <a:pt x="372" y="714"/>
                  </a:lnTo>
                  <a:lnTo>
                    <a:pt x="364" y="717"/>
                  </a:lnTo>
                  <a:lnTo>
                    <a:pt x="362" y="719"/>
                  </a:lnTo>
                  <a:lnTo>
                    <a:pt x="362" y="723"/>
                  </a:lnTo>
                  <a:lnTo>
                    <a:pt x="362" y="724"/>
                  </a:lnTo>
                  <a:lnTo>
                    <a:pt x="361" y="729"/>
                  </a:lnTo>
                  <a:lnTo>
                    <a:pt x="362" y="738"/>
                  </a:lnTo>
                  <a:lnTo>
                    <a:pt x="364" y="741"/>
                  </a:lnTo>
                  <a:lnTo>
                    <a:pt x="364" y="743"/>
                  </a:lnTo>
                  <a:lnTo>
                    <a:pt x="361" y="745"/>
                  </a:lnTo>
                  <a:lnTo>
                    <a:pt x="361" y="753"/>
                  </a:lnTo>
                  <a:lnTo>
                    <a:pt x="359" y="757"/>
                  </a:lnTo>
                  <a:lnTo>
                    <a:pt x="361" y="762"/>
                  </a:lnTo>
                  <a:lnTo>
                    <a:pt x="359" y="765"/>
                  </a:lnTo>
                  <a:lnTo>
                    <a:pt x="361" y="767"/>
                  </a:lnTo>
                  <a:lnTo>
                    <a:pt x="361" y="770"/>
                  </a:lnTo>
                  <a:lnTo>
                    <a:pt x="359" y="774"/>
                  </a:lnTo>
                  <a:lnTo>
                    <a:pt x="359" y="777"/>
                  </a:lnTo>
                  <a:lnTo>
                    <a:pt x="355" y="781"/>
                  </a:lnTo>
                  <a:lnTo>
                    <a:pt x="357" y="788"/>
                  </a:lnTo>
                  <a:lnTo>
                    <a:pt x="359" y="798"/>
                  </a:lnTo>
                  <a:lnTo>
                    <a:pt x="359" y="805"/>
                  </a:lnTo>
                  <a:lnTo>
                    <a:pt x="359" y="813"/>
                  </a:lnTo>
                  <a:lnTo>
                    <a:pt x="357" y="818"/>
                  </a:lnTo>
                  <a:lnTo>
                    <a:pt x="355" y="822"/>
                  </a:lnTo>
                  <a:lnTo>
                    <a:pt x="355" y="822"/>
                  </a:lnTo>
                  <a:lnTo>
                    <a:pt x="352" y="822"/>
                  </a:lnTo>
                  <a:lnTo>
                    <a:pt x="350" y="823"/>
                  </a:lnTo>
                  <a:lnTo>
                    <a:pt x="352" y="829"/>
                  </a:lnTo>
                  <a:lnTo>
                    <a:pt x="349" y="830"/>
                  </a:lnTo>
                  <a:lnTo>
                    <a:pt x="349" y="835"/>
                  </a:lnTo>
                  <a:lnTo>
                    <a:pt x="280" y="735"/>
                  </a:lnTo>
                  <a:lnTo>
                    <a:pt x="263" y="707"/>
                  </a:lnTo>
                  <a:lnTo>
                    <a:pt x="179" y="582"/>
                  </a:lnTo>
                  <a:lnTo>
                    <a:pt x="135" y="518"/>
                  </a:lnTo>
                  <a:lnTo>
                    <a:pt x="99" y="461"/>
                  </a:lnTo>
                  <a:lnTo>
                    <a:pt x="51" y="391"/>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28"/>
            <p:cNvSpPr>
              <a:spLocks/>
            </p:cNvSpPr>
            <p:nvPr/>
          </p:nvSpPr>
          <p:spPr bwMode="gray">
            <a:xfrm>
              <a:off x="2632075" y="2767013"/>
              <a:ext cx="760413" cy="949325"/>
            </a:xfrm>
            <a:custGeom>
              <a:avLst/>
              <a:gdLst/>
              <a:ahLst/>
              <a:cxnLst>
                <a:cxn ang="0">
                  <a:pos x="22" y="408"/>
                </a:cxn>
                <a:cxn ang="0">
                  <a:pos x="33" y="362"/>
                </a:cxn>
                <a:cxn ang="0">
                  <a:pos x="34" y="350"/>
                </a:cxn>
                <a:cxn ang="0">
                  <a:pos x="53" y="260"/>
                </a:cxn>
                <a:cxn ang="0">
                  <a:pos x="60" y="220"/>
                </a:cxn>
                <a:cxn ang="0">
                  <a:pos x="63" y="200"/>
                </a:cxn>
                <a:cxn ang="0">
                  <a:pos x="82" y="106"/>
                </a:cxn>
                <a:cxn ang="0">
                  <a:pos x="103" y="0"/>
                </a:cxn>
                <a:cxn ang="0">
                  <a:pos x="185" y="14"/>
                </a:cxn>
                <a:cxn ang="0">
                  <a:pos x="250" y="26"/>
                </a:cxn>
                <a:cxn ang="0">
                  <a:pos x="253" y="26"/>
                </a:cxn>
                <a:cxn ang="0">
                  <a:pos x="301" y="34"/>
                </a:cxn>
                <a:cxn ang="0">
                  <a:pos x="337" y="41"/>
                </a:cxn>
                <a:cxn ang="0">
                  <a:pos x="328" y="85"/>
                </a:cxn>
                <a:cxn ang="0">
                  <a:pos x="323" y="120"/>
                </a:cxn>
                <a:cxn ang="0">
                  <a:pos x="320" y="147"/>
                </a:cxn>
                <a:cxn ang="0">
                  <a:pos x="397" y="159"/>
                </a:cxn>
                <a:cxn ang="0">
                  <a:pos x="402" y="159"/>
                </a:cxn>
                <a:cxn ang="0">
                  <a:pos x="479" y="171"/>
                </a:cxn>
                <a:cxn ang="0">
                  <a:pos x="474" y="207"/>
                </a:cxn>
                <a:cxn ang="0">
                  <a:pos x="467" y="255"/>
                </a:cxn>
                <a:cxn ang="0">
                  <a:pos x="458" y="314"/>
                </a:cxn>
                <a:cxn ang="0">
                  <a:pos x="456" y="328"/>
                </a:cxn>
                <a:cxn ang="0">
                  <a:pos x="453" y="345"/>
                </a:cxn>
                <a:cxn ang="0">
                  <a:pos x="441" y="439"/>
                </a:cxn>
                <a:cxn ang="0">
                  <a:pos x="438" y="465"/>
                </a:cxn>
                <a:cxn ang="0">
                  <a:pos x="436" y="475"/>
                </a:cxn>
                <a:cxn ang="0">
                  <a:pos x="433" y="504"/>
                </a:cxn>
                <a:cxn ang="0">
                  <a:pos x="429" y="531"/>
                </a:cxn>
                <a:cxn ang="0">
                  <a:pos x="419" y="598"/>
                </a:cxn>
                <a:cxn ang="0">
                  <a:pos x="339" y="588"/>
                </a:cxn>
                <a:cxn ang="0">
                  <a:pos x="301" y="583"/>
                </a:cxn>
                <a:cxn ang="0">
                  <a:pos x="299" y="581"/>
                </a:cxn>
                <a:cxn ang="0">
                  <a:pos x="277" y="578"/>
                </a:cxn>
                <a:cxn ang="0">
                  <a:pos x="226" y="569"/>
                </a:cxn>
                <a:cxn ang="0">
                  <a:pos x="151" y="557"/>
                </a:cxn>
                <a:cxn ang="0">
                  <a:pos x="125" y="552"/>
                </a:cxn>
                <a:cxn ang="0">
                  <a:pos x="96" y="547"/>
                </a:cxn>
                <a:cxn ang="0">
                  <a:pos x="0" y="530"/>
                </a:cxn>
                <a:cxn ang="0">
                  <a:pos x="12" y="467"/>
                </a:cxn>
                <a:cxn ang="0">
                  <a:pos x="22" y="408"/>
                </a:cxn>
              </a:cxnLst>
              <a:rect l="0" t="0" r="r" b="b"/>
              <a:pathLst>
                <a:path w="479" h="598">
                  <a:moveTo>
                    <a:pt x="22" y="408"/>
                  </a:moveTo>
                  <a:lnTo>
                    <a:pt x="33" y="362"/>
                  </a:lnTo>
                  <a:lnTo>
                    <a:pt x="34" y="350"/>
                  </a:lnTo>
                  <a:lnTo>
                    <a:pt x="53" y="260"/>
                  </a:lnTo>
                  <a:lnTo>
                    <a:pt x="60" y="220"/>
                  </a:lnTo>
                  <a:lnTo>
                    <a:pt x="63" y="200"/>
                  </a:lnTo>
                  <a:lnTo>
                    <a:pt x="82" y="106"/>
                  </a:lnTo>
                  <a:lnTo>
                    <a:pt x="103" y="0"/>
                  </a:lnTo>
                  <a:lnTo>
                    <a:pt x="185" y="14"/>
                  </a:lnTo>
                  <a:lnTo>
                    <a:pt x="250" y="26"/>
                  </a:lnTo>
                  <a:lnTo>
                    <a:pt x="253" y="26"/>
                  </a:lnTo>
                  <a:lnTo>
                    <a:pt x="301" y="34"/>
                  </a:lnTo>
                  <a:lnTo>
                    <a:pt x="337" y="41"/>
                  </a:lnTo>
                  <a:lnTo>
                    <a:pt x="328" y="85"/>
                  </a:lnTo>
                  <a:lnTo>
                    <a:pt x="323" y="120"/>
                  </a:lnTo>
                  <a:lnTo>
                    <a:pt x="320" y="147"/>
                  </a:lnTo>
                  <a:lnTo>
                    <a:pt x="397" y="159"/>
                  </a:lnTo>
                  <a:lnTo>
                    <a:pt x="402" y="159"/>
                  </a:lnTo>
                  <a:lnTo>
                    <a:pt x="479" y="171"/>
                  </a:lnTo>
                  <a:lnTo>
                    <a:pt x="474" y="207"/>
                  </a:lnTo>
                  <a:lnTo>
                    <a:pt x="467" y="255"/>
                  </a:lnTo>
                  <a:lnTo>
                    <a:pt x="458" y="314"/>
                  </a:lnTo>
                  <a:lnTo>
                    <a:pt x="456" y="328"/>
                  </a:lnTo>
                  <a:lnTo>
                    <a:pt x="453" y="345"/>
                  </a:lnTo>
                  <a:lnTo>
                    <a:pt x="441" y="439"/>
                  </a:lnTo>
                  <a:lnTo>
                    <a:pt x="438" y="465"/>
                  </a:lnTo>
                  <a:lnTo>
                    <a:pt x="436" y="475"/>
                  </a:lnTo>
                  <a:lnTo>
                    <a:pt x="433" y="504"/>
                  </a:lnTo>
                  <a:lnTo>
                    <a:pt x="429" y="531"/>
                  </a:lnTo>
                  <a:lnTo>
                    <a:pt x="419" y="598"/>
                  </a:lnTo>
                  <a:lnTo>
                    <a:pt x="339" y="588"/>
                  </a:lnTo>
                  <a:lnTo>
                    <a:pt x="301" y="583"/>
                  </a:lnTo>
                  <a:lnTo>
                    <a:pt x="299" y="581"/>
                  </a:lnTo>
                  <a:lnTo>
                    <a:pt x="277" y="578"/>
                  </a:lnTo>
                  <a:lnTo>
                    <a:pt x="226" y="569"/>
                  </a:lnTo>
                  <a:lnTo>
                    <a:pt x="151" y="557"/>
                  </a:lnTo>
                  <a:lnTo>
                    <a:pt x="125" y="552"/>
                  </a:lnTo>
                  <a:lnTo>
                    <a:pt x="96" y="547"/>
                  </a:lnTo>
                  <a:lnTo>
                    <a:pt x="0" y="530"/>
                  </a:lnTo>
                  <a:lnTo>
                    <a:pt x="12" y="467"/>
                  </a:lnTo>
                  <a:lnTo>
                    <a:pt x="22" y="40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29"/>
            <p:cNvSpPr>
              <a:spLocks noEditPoints="1"/>
            </p:cNvSpPr>
            <p:nvPr/>
          </p:nvSpPr>
          <p:spPr bwMode="gray">
            <a:xfrm>
              <a:off x="1449387" y="2457451"/>
              <a:ext cx="1082675" cy="1852613"/>
            </a:xfrm>
            <a:custGeom>
              <a:avLst/>
              <a:gdLst/>
              <a:ahLst/>
              <a:cxnLst>
                <a:cxn ang="0">
                  <a:pos x="99" y="453"/>
                </a:cxn>
                <a:cxn ang="0">
                  <a:pos x="97" y="448"/>
                </a:cxn>
                <a:cxn ang="0">
                  <a:pos x="80" y="444"/>
                </a:cxn>
                <a:cxn ang="0">
                  <a:pos x="70" y="472"/>
                </a:cxn>
                <a:cxn ang="0">
                  <a:pos x="39" y="444"/>
                </a:cxn>
                <a:cxn ang="0">
                  <a:pos x="39" y="395"/>
                </a:cxn>
                <a:cxn ang="0">
                  <a:pos x="12" y="284"/>
                </a:cxn>
                <a:cxn ang="0">
                  <a:pos x="14" y="198"/>
                </a:cxn>
                <a:cxn ang="0">
                  <a:pos x="43" y="91"/>
                </a:cxn>
                <a:cxn ang="0">
                  <a:pos x="60" y="16"/>
                </a:cxn>
                <a:cxn ang="0">
                  <a:pos x="212" y="43"/>
                </a:cxn>
                <a:cxn ang="0">
                  <a:pos x="325" y="328"/>
                </a:cxn>
                <a:cxn ang="0">
                  <a:pos x="308" y="397"/>
                </a:cxn>
                <a:cxn ang="0">
                  <a:pos x="357" y="482"/>
                </a:cxn>
                <a:cxn ang="0">
                  <a:pos x="586" y="826"/>
                </a:cxn>
                <a:cxn ang="0">
                  <a:pos x="651" y="940"/>
                </a:cxn>
                <a:cxn ang="0">
                  <a:pos x="663" y="961"/>
                </a:cxn>
                <a:cxn ang="0">
                  <a:pos x="665" y="986"/>
                </a:cxn>
                <a:cxn ang="0">
                  <a:pos x="673" y="996"/>
                </a:cxn>
                <a:cxn ang="0">
                  <a:pos x="680" y="1012"/>
                </a:cxn>
                <a:cxn ang="0">
                  <a:pos x="653" y="1027"/>
                </a:cxn>
                <a:cxn ang="0">
                  <a:pos x="639" y="1049"/>
                </a:cxn>
                <a:cxn ang="0">
                  <a:pos x="639" y="1065"/>
                </a:cxn>
                <a:cxn ang="0">
                  <a:pos x="632" y="1080"/>
                </a:cxn>
                <a:cxn ang="0">
                  <a:pos x="620" y="1094"/>
                </a:cxn>
                <a:cxn ang="0">
                  <a:pos x="612" y="1111"/>
                </a:cxn>
                <a:cxn ang="0">
                  <a:pos x="610" y="1133"/>
                </a:cxn>
                <a:cxn ang="0">
                  <a:pos x="622" y="1137"/>
                </a:cxn>
                <a:cxn ang="0">
                  <a:pos x="617" y="1162"/>
                </a:cxn>
                <a:cxn ang="0">
                  <a:pos x="614" y="1166"/>
                </a:cxn>
                <a:cxn ang="0">
                  <a:pos x="602" y="1164"/>
                </a:cxn>
                <a:cxn ang="0">
                  <a:pos x="381" y="1119"/>
                </a:cxn>
                <a:cxn ang="0">
                  <a:pos x="376" y="1104"/>
                </a:cxn>
                <a:cxn ang="0">
                  <a:pos x="326" y="993"/>
                </a:cxn>
                <a:cxn ang="0">
                  <a:pos x="304" y="981"/>
                </a:cxn>
                <a:cxn ang="0">
                  <a:pos x="241" y="928"/>
                </a:cxn>
                <a:cxn ang="0">
                  <a:pos x="181" y="879"/>
                </a:cxn>
                <a:cxn ang="0">
                  <a:pos x="138" y="839"/>
                </a:cxn>
                <a:cxn ang="0">
                  <a:pos x="147" y="802"/>
                </a:cxn>
                <a:cxn ang="0">
                  <a:pos x="135" y="759"/>
                </a:cxn>
                <a:cxn ang="0">
                  <a:pos x="101" y="699"/>
                </a:cxn>
                <a:cxn ang="0">
                  <a:pos x="87" y="614"/>
                </a:cxn>
                <a:cxn ang="0">
                  <a:pos x="80" y="573"/>
                </a:cxn>
                <a:cxn ang="0">
                  <a:pos x="65" y="509"/>
                </a:cxn>
                <a:cxn ang="0">
                  <a:pos x="80" y="485"/>
                </a:cxn>
                <a:cxn ang="0">
                  <a:pos x="94" y="515"/>
                </a:cxn>
                <a:cxn ang="0">
                  <a:pos x="85" y="460"/>
                </a:cxn>
                <a:cxn ang="0">
                  <a:pos x="154" y="465"/>
                </a:cxn>
                <a:cxn ang="0">
                  <a:pos x="147" y="463"/>
                </a:cxn>
                <a:cxn ang="0">
                  <a:pos x="212" y="933"/>
                </a:cxn>
                <a:cxn ang="0">
                  <a:pos x="183" y="926"/>
                </a:cxn>
                <a:cxn ang="0">
                  <a:pos x="167" y="921"/>
                </a:cxn>
                <a:cxn ang="0">
                  <a:pos x="296" y="1024"/>
                </a:cxn>
                <a:cxn ang="0">
                  <a:pos x="280" y="1017"/>
                </a:cxn>
                <a:cxn ang="0">
                  <a:pos x="265" y="1060"/>
                </a:cxn>
              </a:cxnLst>
              <a:rect l="0" t="0" r="r" b="b"/>
              <a:pathLst>
                <a:path w="682" h="1167">
                  <a:moveTo>
                    <a:pt x="149" y="455"/>
                  </a:moveTo>
                  <a:lnTo>
                    <a:pt x="137" y="463"/>
                  </a:lnTo>
                  <a:lnTo>
                    <a:pt x="126" y="460"/>
                  </a:lnTo>
                  <a:lnTo>
                    <a:pt x="121" y="451"/>
                  </a:lnTo>
                  <a:lnTo>
                    <a:pt x="99" y="453"/>
                  </a:lnTo>
                  <a:lnTo>
                    <a:pt x="99" y="443"/>
                  </a:lnTo>
                  <a:lnTo>
                    <a:pt x="97" y="436"/>
                  </a:lnTo>
                  <a:lnTo>
                    <a:pt x="94" y="438"/>
                  </a:lnTo>
                  <a:lnTo>
                    <a:pt x="97" y="443"/>
                  </a:lnTo>
                  <a:lnTo>
                    <a:pt x="97" y="448"/>
                  </a:lnTo>
                  <a:lnTo>
                    <a:pt x="89" y="439"/>
                  </a:lnTo>
                  <a:lnTo>
                    <a:pt x="85" y="443"/>
                  </a:lnTo>
                  <a:lnTo>
                    <a:pt x="80" y="443"/>
                  </a:lnTo>
                  <a:lnTo>
                    <a:pt x="79" y="438"/>
                  </a:lnTo>
                  <a:lnTo>
                    <a:pt x="80" y="444"/>
                  </a:lnTo>
                  <a:lnTo>
                    <a:pt x="77" y="451"/>
                  </a:lnTo>
                  <a:lnTo>
                    <a:pt x="80" y="456"/>
                  </a:lnTo>
                  <a:lnTo>
                    <a:pt x="75" y="462"/>
                  </a:lnTo>
                  <a:lnTo>
                    <a:pt x="75" y="472"/>
                  </a:lnTo>
                  <a:lnTo>
                    <a:pt x="70" y="472"/>
                  </a:lnTo>
                  <a:lnTo>
                    <a:pt x="60" y="460"/>
                  </a:lnTo>
                  <a:lnTo>
                    <a:pt x="58" y="460"/>
                  </a:lnTo>
                  <a:lnTo>
                    <a:pt x="50" y="444"/>
                  </a:lnTo>
                  <a:lnTo>
                    <a:pt x="43" y="441"/>
                  </a:lnTo>
                  <a:lnTo>
                    <a:pt x="39" y="444"/>
                  </a:lnTo>
                  <a:lnTo>
                    <a:pt x="34" y="443"/>
                  </a:lnTo>
                  <a:lnTo>
                    <a:pt x="44" y="427"/>
                  </a:lnTo>
                  <a:lnTo>
                    <a:pt x="44" y="412"/>
                  </a:lnTo>
                  <a:lnTo>
                    <a:pt x="41" y="410"/>
                  </a:lnTo>
                  <a:lnTo>
                    <a:pt x="39" y="395"/>
                  </a:lnTo>
                  <a:lnTo>
                    <a:pt x="29" y="378"/>
                  </a:lnTo>
                  <a:lnTo>
                    <a:pt x="17" y="350"/>
                  </a:lnTo>
                  <a:lnTo>
                    <a:pt x="7" y="328"/>
                  </a:lnTo>
                  <a:lnTo>
                    <a:pt x="14" y="318"/>
                  </a:lnTo>
                  <a:lnTo>
                    <a:pt x="12" y="284"/>
                  </a:lnTo>
                  <a:lnTo>
                    <a:pt x="24" y="263"/>
                  </a:lnTo>
                  <a:lnTo>
                    <a:pt x="26" y="248"/>
                  </a:lnTo>
                  <a:lnTo>
                    <a:pt x="26" y="233"/>
                  </a:lnTo>
                  <a:lnTo>
                    <a:pt x="17" y="210"/>
                  </a:lnTo>
                  <a:lnTo>
                    <a:pt x="14" y="198"/>
                  </a:lnTo>
                  <a:lnTo>
                    <a:pt x="0" y="176"/>
                  </a:lnTo>
                  <a:lnTo>
                    <a:pt x="2" y="169"/>
                  </a:lnTo>
                  <a:lnTo>
                    <a:pt x="2" y="157"/>
                  </a:lnTo>
                  <a:lnTo>
                    <a:pt x="41" y="108"/>
                  </a:lnTo>
                  <a:lnTo>
                    <a:pt x="43" y="91"/>
                  </a:lnTo>
                  <a:lnTo>
                    <a:pt x="55" y="74"/>
                  </a:lnTo>
                  <a:lnTo>
                    <a:pt x="60" y="60"/>
                  </a:lnTo>
                  <a:lnTo>
                    <a:pt x="62" y="29"/>
                  </a:lnTo>
                  <a:lnTo>
                    <a:pt x="55" y="22"/>
                  </a:lnTo>
                  <a:lnTo>
                    <a:pt x="60" y="16"/>
                  </a:lnTo>
                  <a:lnTo>
                    <a:pt x="65" y="0"/>
                  </a:lnTo>
                  <a:lnTo>
                    <a:pt x="94" y="9"/>
                  </a:lnTo>
                  <a:lnTo>
                    <a:pt x="118" y="16"/>
                  </a:lnTo>
                  <a:lnTo>
                    <a:pt x="140" y="22"/>
                  </a:lnTo>
                  <a:lnTo>
                    <a:pt x="212" y="43"/>
                  </a:lnTo>
                  <a:lnTo>
                    <a:pt x="275" y="62"/>
                  </a:lnTo>
                  <a:lnTo>
                    <a:pt x="320" y="74"/>
                  </a:lnTo>
                  <a:lnTo>
                    <a:pt x="386" y="91"/>
                  </a:lnTo>
                  <a:lnTo>
                    <a:pt x="364" y="176"/>
                  </a:lnTo>
                  <a:lnTo>
                    <a:pt x="325" y="328"/>
                  </a:lnTo>
                  <a:lnTo>
                    <a:pt x="318" y="357"/>
                  </a:lnTo>
                  <a:lnTo>
                    <a:pt x="314" y="371"/>
                  </a:lnTo>
                  <a:lnTo>
                    <a:pt x="309" y="388"/>
                  </a:lnTo>
                  <a:lnTo>
                    <a:pt x="309" y="393"/>
                  </a:lnTo>
                  <a:lnTo>
                    <a:pt x="308" y="397"/>
                  </a:lnTo>
                  <a:lnTo>
                    <a:pt x="306" y="405"/>
                  </a:lnTo>
                  <a:lnTo>
                    <a:pt x="313" y="414"/>
                  </a:lnTo>
                  <a:lnTo>
                    <a:pt x="332" y="444"/>
                  </a:lnTo>
                  <a:lnTo>
                    <a:pt x="347" y="467"/>
                  </a:lnTo>
                  <a:lnTo>
                    <a:pt x="357" y="482"/>
                  </a:lnTo>
                  <a:lnTo>
                    <a:pt x="405" y="552"/>
                  </a:lnTo>
                  <a:lnTo>
                    <a:pt x="441" y="609"/>
                  </a:lnTo>
                  <a:lnTo>
                    <a:pt x="485" y="673"/>
                  </a:lnTo>
                  <a:lnTo>
                    <a:pt x="569" y="798"/>
                  </a:lnTo>
                  <a:lnTo>
                    <a:pt x="586" y="826"/>
                  </a:lnTo>
                  <a:lnTo>
                    <a:pt x="655" y="926"/>
                  </a:lnTo>
                  <a:lnTo>
                    <a:pt x="655" y="926"/>
                  </a:lnTo>
                  <a:lnTo>
                    <a:pt x="655" y="933"/>
                  </a:lnTo>
                  <a:lnTo>
                    <a:pt x="653" y="935"/>
                  </a:lnTo>
                  <a:lnTo>
                    <a:pt x="651" y="940"/>
                  </a:lnTo>
                  <a:lnTo>
                    <a:pt x="656" y="945"/>
                  </a:lnTo>
                  <a:lnTo>
                    <a:pt x="656" y="954"/>
                  </a:lnTo>
                  <a:lnTo>
                    <a:pt x="658" y="955"/>
                  </a:lnTo>
                  <a:lnTo>
                    <a:pt x="660" y="955"/>
                  </a:lnTo>
                  <a:lnTo>
                    <a:pt x="663" y="961"/>
                  </a:lnTo>
                  <a:lnTo>
                    <a:pt x="665" y="971"/>
                  </a:lnTo>
                  <a:lnTo>
                    <a:pt x="663" y="973"/>
                  </a:lnTo>
                  <a:lnTo>
                    <a:pt x="665" y="974"/>
                  </a:lnTo>
                  <a:lnTo>
                    <a:pt x="667" y="979"/>
                  </a:lnTo>
                  <a:lnTo>
                    <a:pt x="665" y="986"/>
                  </a:lnTo>
                  <a:lnTo>
                    <a:pt x="665" y="988"/>
                  </a:lnTo>
                  <a:lnTo>
                    <a:pt x="668" y="990"/>
                  </a:lnTo>
                  <a:lnTo>
                    <a:pt x="670" y="991"/>
                  </a:lnTo>
                  <a:lnTo>
                    <a:pt x="672" y="995"/>
                  </a:lnTo>
                  <a:lnTo>
                    <a:pt x="673" y="996"/>
                  </a:lnTo>
                  <a:lnTo>
                    <a:pt x="680" y="1002"/>
                  </a:lnTo>
                  <a:lnTo>
                    <a:pt x="682" y="1005"/>
                  </a:lnTo>
                  <a:lnTo>
                    <a:pt x="682" y="1007"/>
                  </a:lnTo>
                  <a:lnTo>
                    <a:pt x="682" y="1012"/>
                  </a:lnTo>
                  <a:lnTo>
                    <a:pt x="680" y="1012"/>
                  </a:lnTo>
                  <a:lnTo>
                    <a:pt x="672" y="1019"/>
                  </a:lnTo>
                  <a:lnTo>
                    <a:pt x="667" y="1020"/>
                  </a:lnTo>
                  <a:lnTo>
                    <a:pt x="663" y="1022"/>
                  </a:lnTo>
                  <a:lnTo>
                    <a:pt x="655" y="1025"/>
                  </a:lnTo>
                  <a:lnTo>
                    <a:pt x="653" y="1027"/>
                  </a:lnTo>
                  <a:lnTo>
                    <a:pt x="651" y="1032"/>
                  </a:lnTo>
                  <a:lnTo>
                    <a:pt x="643" y="1037"/>
                  </a:lnTo>
                  <a:lnTo>
                    <a:pt x="641" y="1039"/>
                  </a:lnTo>
                  <a:lnTo>
                    <a:pt x="643" y="1043"/>
                  </a:lnTo>
                  <a:lnTo>
                    <a:pt x="639" y="1049"/>
                  </a:lnTo>
                  <a:lnTo>
                    <a:pt x="641" y="1051"/>
                  </a:lnTo>
                  <a:lnTo>
                    <a:pt x="639" y="1053"/>
                  </a:lnTo>
                  <a:lnTo>
                    <a:pt x="639" y="1058"/>
                  </a:lnTo>
                  <a:lnTo>
                    <a:pt x="637" y="1061"/>
                  </a:lnTo>
                  <a:lnTo>
                    <a:pt x="639" y="1065"/>
                  </a:lnTo>
                  <a:lnTo>
                    <a:pt x="634" y="1068"/>
                  </a:lnTo>
                  <a:lnTo>
                    <a:pt x="636" y="1070"/>
                  </a:lnTo>
                  <a:lnTo>
                    <a:pt x="634" y="1073"/>
                  </a:lnTo>
                  <a:lnTo>
                    <a:pt x="632" y="1078"/>
                  </a:lnTo>
                  <a:lnTo>
                    <a:pt x="632" y="1080"/>
                  </a:lnTo>
                  <a:lnTo>
                    <a:pt x="627" y="1085"/>
                  </a:lnTo>
                  <a:lnTo>
                    <a:pt x="626" y="1087"/>
                  </a:lnTo>
                  <a:lnTo>
                    <a:pt x="622" y="1089"/>
                  </a:lnTo>
                  <a:lnTo>
                    <a:pt x="622" y="1092"/>
                  </a:lnTo>
                  <a:lnTo>
                    <a:pt x="620" y="1094"/>
                  </a:lnTo>
                  <a:lnTo>
                    <a:pt x="612" y="1092"/>
                  </a:lnTo>
                  <a:lnTo>
                    <a:pt x="614" y="1099"/>
                  </a:lnTo>
                  <a:lnTo>
                    <a:pt x="610" y="1104"/>
                  </a:lnTo>
                  <a:lnTo>
                    <a:pt x="614" y="1109"/>
                  </a:lnTo>
                  <a:lnTo>
                    <a:pt x="612" y="1111"/>
                  </a:lnTo>
                  <a:lnTo>
                    <a:pt x="612" y="1113"/>
                  </a:lnTo>
                  <a:lnTo>
                    <a:pt x="612" y="1119"/>
                  </a:lnTo>
                  <a:lnTo>
                    <a:pt x="608" y="1123"/>
                  </a:lnTo>
                  <a:lnTo>
                    <a:pt x="607" y="1126"/>
                  </a:lnTo>
                  <a:lnTo>
                    <a:pt x="610" y="1133"/>
                  </a:lnTo>
                  <a:lnTo>
                    <a:pt x="612" y="1133"/>
                  </a:lnTo>
                  <a:lnTo>
                    <a:pt x="612" y="1135"/>
                  </a:lnTo>
                  <a:lnTo>
                    <a:pt x="615" y="1135"/>
                  </a:lnTo>
                  <a:lnTo>
                    <a:pt x="619" y="1135"/>
                  </a:lnTo>
                  <a:lnTo>
                    <a:pt x="622" y="1137"/>
                  </a:lnTo>
                  <a:lnTo>
                    <a:pt x="626" y="1143"/>
                  </a:lnTo>
                  <a:lnTo>
                    <a:pt x="624" y="1147"/>
                  </a:lnTo>
                  <a:lnTo>
                    <a:pt x="624" y="1157"/>
                  </a:lnTo>
                  <a:lnTo>
                    <a:pt x="617" y="1161"/>
                  </a:lnTo>
                  <a:lnTo>
                    <a:pt x="617" y="1162"/>
                  </a:lnTo>
                  <a:lnTo>
                    <a:pt x="617" y="1164"/>
                  </a:lnTo>
                  <a:lnTo>
                    <a:pt x="615" y="1164"/>
                  </a:lnTo>
                  <a:lnTo>
                    <a:pt x="615" y="1164"/>
                  </a:lnTo>
                  <a:lnTo>
                    <a:pt x="614" y="1164"/>
                  </a:lnTo>
                  <a:lnTo>
                    <a:pt x="614" y="1166"/>
                  </a:lnTo>
                  <a:lnTo>
                    <a:pt x="612" y="1166"/>
                  </a:lnTo>
                  <a:lnTo>
                    <a:pt x="612" y="1167"/>
                  </a:lnTo>
                  <a:lnTo>
                    <a:pt x="608" y="1166"/>
                  </a:lnTo>
                  <a:lnTo>
                    <a:pt x="608" y="1167"/>
                  </a:lnTo>
                  <a:lnTo>
                    <a:pt x="602" y="1164"/>
                  </a:lnTo>
                  <a:lnTo>
                    <a:pt x="600" y="1164"/>
                  </a:lnTo>
                  <a:lnTo>
                    <a:pt x="598" y="1166"/>
                  </a:lnTo>
                  <a:lnTo>
                    <a:pt x="473" y="1152"/>
                  </a:lnTo>
                  <a:lnTo>
                    <a:pt x="383" y="1140"/>
                  </a:lnTo>
                  <a:lnTo>
                    <a:pt x="381" y="1119"/>
                  </a:lnTo>
                  <a:lnTo>
                    <a:pt x="385" y="1133"/>
                  </a:lnTo>
                  <a:lnTo>
                    <a:pt x="386" y="1125"/>
                  </a:lnTo>
                  <a:lnTo>
                    <a:pt x="381" y="1118"/>
                  </a:lnTo>
                  <a:lnTo>
                    <a:pt x="376" y="1123"/>
                  </a:lnTo>
                  <a:lnTo>
                    <a:pt x="376" y="1104"/>
                  </a:lnTo>
                  <a:lnTo>
                    <a:pt x="379" y="1101"/>
                  </a:lnTo>
                  <a:lnTo>
                    <a:pt x="379" y="1075"/>
                  </a:lnTo>
                  <a:lnTo>
                    <a:pt x="374" y="1061"/>
                  </a:lnTo>
                  <a:lnTo>
                    <a:pt x="362" y="1041"/>
                  </a:lnTo>
                  <a:lnTo>
                    <a:pt x="326" y="993"/>
                  </a:lnTo>
                  <a:lnTo>
                    <a:pt x="314" y="988"/>
                  </a:lnTo>
                  <a:lnTo>
                    <a:pt x="309" y="995"/>
                  </a:lnTo>
                  <a:lnTo>
                    <a:pt x="301" y="988"/>
                  </a:lnTo>
                  <a:lnTo>
                    <a:pt x="299" y="984"/>
                  </a:lnTo>
                  <a:lnTo>
                    <a:pt x="304" y="981"/>
                  </a:lnTo>
                  <a:lnTo>
                    <a:pt x="304" y="973"/>
                  </a:lnTo>
                  <a:lnTo>
                    <a:pt x="296" y="954"/>
                  </a:lnTo>
                  <a:lnTo>
                    <a:pt x="275" y="950"/>
                  </a:lnTo>
                  <a:lnTo>
                    <a:pt x="263" y="945"/>
                  </a:lnTo>
                  <a:lnTo>
                    <a:pt x="241" y="928"/>
                  </a:lnTo>
                  <a:lnTo>
                    <a:pt x="239" y="918"/>
                  </a:lnTo>
                  <a:lnTo>
                    <a:pt x="224" y="899"/>
                  </a:lnTo>
                  <a:lnTo>
                    <a:pt x="215" y="892"/>
                  </a:lnTo>
                  <a:lnTo>
                    <a:pt x="193" y="887"/>
                  </a:lnTo>
                  <a:lnTo>
                    <a:pt x="181" y="879"/>
                  </a:lnTo>
                  <a:lnTo>
                    <a:pt x="171" y="875"/>
                  </a:lnTo>
                  <a:lnTo>
                    <a:pt x="144" y="870"/>
                  </a:lnTo>
                  <a:lnTo>
                    <a:pt x="142" y="861"/>
                  </a:lnTo>
                  <a:lnTo>
                    <a:pt x="132" y="853"/>
                  </a:lnTo>
                  <a:lnTo>
                    <a:pt x="138" y="839"/>
                  </a:lnTo>
                  <a:lnTo>
                    <a:pt x="137" y="834"/>
                  </a:lnTo>
                  <a:lnTo>
                    <a:pt x="142" y="824"/>
                  </a:lnTo>
                  <a:lnTo>
                    <a:pt x="138" y="817"/>
                  </a:lnTo>
                  <a:lnTo>
                    <a:pt x="142" y="810"/>
                  </a:lnTo>
                  <a:lnTo>
                    <a:pt x="147" y="802"/>
                  </a:lnTo>
                  <a:lnTo>
                    <a:pt x="147" y="793"/>
                  </a:lnTo>
                  <a:lnTo>
                    <a:pt x="130" y="781"/>
                  </a:lnTo>
                  <a:lnTo>
                    <a:pt x="130" y="776"/>
                  </a:lnTo>
                  <a:lnTo>
                    <a:pt x="135" y="766"/>
                  </a:lnTo>
                  <a:lnTo>
                    <a:pt x="135" y="759"/>
                  </a:lnTo>
                  <a:lnTo>
                    <a:pt x="126" y="752"/>
                  </a:lnTo>
                  <a:lnTo>
                    <a:pt x="118" y="732"/>
                  </a:lnTo>
                  <a:lnTo>
                    <a:pt x="109" y="725"/>
                  </a:lnTo>
                  <a:lnTo>
                    <a:pt x="108" y="709"/>
                  </a:lnTo>
                  <a:lnTo>
                    <a:pt x="101" y="699"/>
                  </a:lnTo>
                  <a:lnTo>
                    <a:pt x="89" y="662"/>
                  </a:lnTo>
                  <a:lnTo>
                    <a:pt x="77" y="644"/>
                  </a:lnTo>
                  <a:lnTo>
                    <a:pt x="79" y="614"/>
                  </a:lnTo>
                  <a:lnTo>
                    <a:pt x="84" y="609"/>
                  </a:lnTo>
                  <a:lnTo>
                    <a:pt x="87" y="614"/>
                  </a:lnTo>
                  <a:lnTo>
                    <a:pt x="92" y="610"/>
                  </a:lnTo>
                  <a:lnTo>
                    <a:pt x="101" y="593"/>
                  </a:lnTo>
                  <a:lnTo>
                    <a:pt x="99" y="590"/>
                  </a:lnTo>
                  <a:lnTo>
                    <a:pt x="96" y="576"/>
                  </a:lnTo>
                  <a:lnTo>
                    <a:pt x="80" y="573"/>
                  </a:lnTo>
                  <a:lnTo>
                    <a:pt x="73" y="566"/>
                  </a:lnTo>
                  <a:lnTo>
                    <a:pt x="68" y="552"/>
                  </a:lnTo>
                  <a:lnTo>
                    <a:pt x="60" y="535"/>
                  </a:lnTo>
                  <a:lnTo>
                    <a:pt x="65" y="523"/>
                  </a:lnTo>
                  <a:lnTo>
                    <a:pt x="65" y="509"/>
                  </a:lnTo>
                  <a:lnTo>
                    <a:pt x="62" y="503"/>
                  </a:lnTo>
                  <a:lnTo>
                    <a:pt x="67" y="485"/>
                  </a:lnTo>
                  <a:lnTo>
                    <a:pt x="70" y="477"/>
                  </a:lnTo>
                  <a:lnTo>
                    <a:pt x="79" y="475"/>
                  </a:lnTo>
                  <a:lnTo>
                    <a:pt x="80" y="485"/>
                  </a:lnTo>
                  <a:lnTo>
                    <a:pt x="79" y="487"/>
                  </a:lnTo>
                  <a:lnTo>
                    <a:pt x="75" y="497"/>
                  </a:lnTo>
                  <a:lnTo>
                    <a:pt x="92" y="520"/>
                  </a:lnTo>
                  <a:lnTo>
                    <a:pt x="103" y="521"/>
                  </a:lnTo>
                  <a:lnTo>
                    <a:pt x="94" y="515"/>
                  </a:lnTo>
                  <a:lnTo>
                    <a:pt x="92" y="487"/>
                  </a:lnTo>
                  <a:lnTo>
                    <a:pt x="85" y="480"/>
                  </a:lnTo>
                  <a:lnTo>
                    <a:pt x="89" y="470"/>
                  </a:lnTo>
                  <a:lnTo>
                    <a:pt x="84" y="467"/>
                  </a:lnTo>
                  <a:lnTo>
                    <a:pt x="85" y="460"/>
                  </a:lnTo>
                  <a:lnTo>
                    <a:pt x="92" y="456"/>
                  </a:lnTo>
                  <a:lnTo>
                    <a:pt x="118" y="460"/>
                  </a:lnTo>
                  <a:lnTo>
                    <a:pt x="142" y="470"/>
                  </a:lnTo>
                  <a:lnTo>
                    <a:pt x="147" y="463"/>
                  </a:lnTo>
                  <a:lnTo>
                    <a:pt x="154" y="465"/>
                  </a:lnTo>
                  <a:lnTo>
                    <a:pt x="154" y="468"/>
                  </a:lnTo>
                  <a:lnTo>
                    <a:pt x="156" y="468"/>
                  </a:lnTo>
                  <a:lnTo>
                    <a:pt x="154" y="463"/>
                  </a:lnTo>
                  <a:lnTo>
                    <a:pt x="156" y="462"/>
                  </a:lnTo>
                  <a:lnTo>
                    <a:pt x="147" y="463"/>
                  </a:lnTo>
                  <a:lnTo>
                    <a:pt x="149" y="455"/>
                  </a:lnTo>
                  <a:close/>
                  <a:moveTo>
                    <a:pt x="185" y="921"/>
                  </a:moveTo>
                  <a:lnTo>
                    <a:pt x="200" y="932"/>
                  </a:lnTo>
                  <a:lnTo>
                    <a:pt x="208" y="930"/>
                  </a:lnTo>
                  <a:lnTo>
                    <a:pt x="212" y="933"/>
                  </a:lnTo>
                  <a:lnTo>
                    <a:pt x="210" y="937"/>
                  </a:lnTo>
                  <a:lnTo>
                    <a:pt x="195" y="937"/>
                  </a:lnTo>
                  <a:lnTo>
                    <a:pt x="183" y="933"/>
                  </a:lnTo>
                  <a:lnTo>
                    <a:pt x="179" y="928"/>
                  </a:lnTo>
                  <a:lnTo>
                    <a:pt x="183" y="926"/>
                  </a:lnTo>
                  <a:lnTo>
                    <a:pt x="178" y="923"/>
                  </a:lnTo>
                  <a:lnTo>
                    <a:pt x="185" y="921"/>
                  </a:lnTo>
                  <a:close/>
                  <a:moveTo>
                    <a:pt x="154" y="932"/>
                  </a:moveTo>
                  <a:lnTo>
                    <a:pt x="150" y="920"/>
                  </a:lnTo>
                  <a:lnTo>
                    <a:pt x="167" y="921"/>
                  </a:lnTo>
                  <a:lnTo>
                    <a:pt x="173" y="933"/>
                  </a:lnTo>
                  <a:lnTo>
                    <a:pt x="159" y="935"/>
                  </a:lnTo>
                  <a:lnTo>
                    <a:pt x="154" y="932"/>
                  </a:lnTo>
                  <a:close/>
                  <a:moveTo>
                    <a:pt x="279" y="1012"/>
                  </a:moveTo>
                  <a:lnTo>
                    <a:pt x="296" y="1024"/>
                  </a:lnTo>
                  <a:lnTo>
                    <a:pt x="301" y="1032"/>
                  </a:lnTo>
                  <a:lnTo>
                    <a:pt x="299" y="1036"/>
                  </a:lnTo>
                  <a:lnTo>
                    <a:pt x="285" y="1031"/>
                  </a:lnTo>
                  <a:lnTo>
                    <a:pt x="285" y="1020"/>
                  </a:lnTo>
                  <a:lnTo>
                    <a:pt x="280" y="1017"/>
                  </a:lnTo>
                  <a:lnTo>
                    <a:pt x="279" y="1012"/>
                  </a:lnTo>
                  <a:close/>
                  <a:moveTo>
                    <a:pt x="282" y="1085"/>
                  </a:moveTo>
                  <a:lnTo>
                    <a:pt x="275" y="1085"/>
                  </a:lnTo>
                  <a:lnTo>
                    <a:pt x="270" y="1075"/>
                  </a:lnTo>
                  <a:lnTo>
                    <a:pt x="265" y="1060"/>
                  </a:lnTo>
                  <a:lnTo>
                    <a:pt x="268" y="1058"/>
                  </a:lnTo>
                  <a:lnTo>
                    <a:pt x="270" y="1063"/>
                  </a:lnTo>
                  <a:lnTo>
                    <a:pt x="282" y="1085"/>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30"/>
            <p:cNvSpPr>
              <a:spLocks/>
            </p:cNvSpPr>
            <p:nvPr/>
          </p:nvSpPr>
          <p:spPr bwMode="gray">
            <a:xfrm>
              <a:off x="6465888" y="2824163"/>
              <a:ext cx="565150" cy="647700"/>
            </a:xfrm>
            <a:custGeom>
              <a:avLst/>
              <a:gdLst/>
              <a:ahLst/>
              <a:cxnLst>
                <a:cxn ang="0">
                  <a:pos x="161" y="395"/>
                </a:cxn>
                <a:cxn ang="0">
                  <a:pos x="145" y="388"/>
                </a:cxn>
                <a:cxn ang="0">
                  <a:pos x="135" y="395"/>
                </a:cxn>
                <a:cxn ang="0">
                  <a:pos x="123" y="395"/>
                </a:cxn>
                <a:cxn ang="0">
                  <a:pos x="111" y="384"/>
                </a:cxn>
                <a:cxn ang="0">
                  <a:pos x="89" y="384"/>
                </a:cxn>
                <a:cxn ang="0">
                  <a:pos x="77" y="369"/>
                </a:cxn>
                <a:cxn ang="0">
                  <a:pos x="65" y="359"/>
                </a:cxn>
                <a:cxn ang="0">
                  <a:pos x="57" y="355"/>
                </a:cxn>
                <a:cxn ang="0">
                  <a:pos x="38" y="352"/>
                </a:cxn>
                <a:cxn ang="0">
                  <a:pos x="29" y="335"/>
                </a:cxn>
                <a:cxn ang="0">
                  <a:pos x="22" y="270"/>
                </a:cxn>
                <a:cxn ang="0">
                  <a:pos x="15" y="198"/>
                </a:cxn>
                <a:cxn ang="0">
                  <a:pos x="7" y="126"/>
                </a:cxn>
                <a:cxn ang="0">
                  <a:pos x="0" y="78"/>
                </a:cxn>
                <a:cxn ang="0">
                  <a:pos x="82" y="67"/>
                </a:cxn>
                <a:cxn ang="0">
                  <a:pos x="161" y="75"/>
                </a:cxn>
                <a:cxn ang="0">
                  <a:pos x="168" y="84"/>
                </a:cxn>
                <a:cxn ang="0">
                  <a:pos x="227" y="70"/>
                </a:cxn>
                <a:cxn ang="0">
                  <a:pos x="297" y="20"/>
                </a:cxn>
                <a:cxn ang="0">
                  <a:pos x="342" y="53"/>
                </a:cxn>
                <a:cxn ang="0">
                  <a:pos x="356" y="143"/>
                </a:cxn>
                <a:cxn ang="0">
                  <a:pos x="345" y="152"/>
                </a:cxn>
                <a:cxn ang="0">
                  <a:pos x="352" y="162"/>
                </a:cxn>
                <a:cxn ang="0">
                  <a:pos x="356" y="179"/>
                </a:cxn>
                <a:cxn ang="0">
                  <a:pos x="350" y="196"/>
                </a:cxn>
                <a:cxn ang="0">
                  <a:pos x="349" y="220"/>
                </a:cxn>
                <a:cxn ang="0">
                  <a:pos x="345" y="224"/>
                </a:cxn>
                <a:cxn ang="0">
                  <a:pos x="345" y="232"/>
                </a:cxn>
                <a:cxn ang="0">
                  <a:pos x="347" y="246"/>
                </a:cxn>
                <a:cxn ang="0">
                  <a:pos x="345" y="256"/>
                </a:cxn>
                <a:cxn ang="0">
                  <a:pos x="333" y="266"/>
                </a:cxn>
                <a:cxn ang="0">
                  <a:pos x="323" y="280"/>
                </a:cxn>
                <a:cxn ang="0">
                  <a:pos x="316" y="287"/>
                </a:cxn>
                <a:cxn ang="0">
                  <a:pos x="303" y="287"/>
                </a:cxn>
                <a:cxn ang="0">
                  <a:pos x="294" y="304"/>
                </a:cxn>
                <a:cxn ang="0">
                  <a:pos x="284" y="311"/>
                </a:cxn>
                <a:cxn ang="0">
                  <a:pos x="280" y="326"/>
                </a:cxn>
                <a:cxn ang="0">
                  <a:pos x="282" y="333"/>
                </a:cxn>
                <a:cxn ang="0">
                  <a:pos x="279" y="340"/>
                </a:cxn>
                <a:cxn ang="0">
                  <a:pos x="274" y="348"/>
                </a:cxn>
                <a:cxn ang="0">
                  <a:pos x="268" y="338"/>
                </a:cxn>
                <a:cxn ang="0">
                  <a:pos x="260" y="340"/>
                </a:cxn>
                <a:cxn ang="0">
                  <a:pos x="255" y="357"/>
                </a:cxn>
                <a:cxn ang="0">
                  <a:pos x="253" y="374"/>
                </a:cxn>
                <a:cxn ang="0">
                  <a:pos x="248" y="384"/>
                </a:cxn>
                <a:cxn ang="0">
                  <a:pos x="241" y="403"/>
                </a:cxn>
                <a:cxn ang="0">
                  <a:pos x="226" y="408"/>
                </a:cxn>
                <a:cxn ang="0">
                  <a:pos x="214" y="395"/>
                </a:cxn>
                <a:cxn ang="0">
                  <a:pos x="200" y="389"/>
                </a:cxn>
                <a:cxn ang="0">
                  <a:pos x="195" y="376"/>
                </a:cxn>
                <a:cxn ang="0">
                  <a:pos x="181" y="383"/>
                </a:cxn>
                <a:cxn ang="0">
                  <a:pos x="168" y="391"/>
                </a:cxn>
              </a:cxnLst>
              <a:rect l="0" t="0" r="r" b="b"/>
              <a:pathLst>
                <a:path w="356" h="408">
                  <a:moveTo>
                    <a:pt x="166" y="395"/>
                  </a:moveTo>
                  <a:lnTo>
                    <a:pt x="164" y="395"/>
                  </a:lnTo>
                  <a:lnTo>
                    <a:pt x="162" y="396"/>
                  </a:lnTo>
                  <a:lnTo>
                    <a:pt x="161" y="395"/>
                  </a:lnTo>
                  <a:lnTo>
                    <a:pt x="161" y="391"/>
                  </a:lnTo>
                  <a:lnTo>
                    <a:pt x="157" y="389"/>
                  </a:lnTo>
                  <a:lnTo>
                    <a:pt x="151" y="389"/>
                  </a:lnTo>
                  <a:lnTo>
                    <a:pt x="145" y="388"/>
                  </a:lnTo>
                  <a:lnTo>
                    <a:pt x="144" y="388"/>
                  </a:lnTo>
                  <a:lnTo>
                    <a:pt x="135" y="389"/>
                  </a:lnTo>
                  <a:lnTo>
                    <a:pt x="135" y="391"/>
                  </a:lnTo>
                  <a:lnTo>
                    <a:pt x="135" y="395"/>
                  </a:lnTo>
                  <a:lnTo>
                    <a:pt x="133" y="396"/>
                  </a:lnTo>
                  <a:lnTo>
                    <a:pt x="132" y="396"/>
                  </a:lnTo>
                  <a:lnTo>
                    <a:pt x="128" y="396"/>
                  </a:lnTo>
                  <a:lnTo>
                    <a:pt x="123" y="395"/>
                  </a:lnTo>
                  <a:lnTo>
                    <a:pt x="121" y="391"/>
                  </a:lnTo>
                  <a:lnTo>
                    <a:pt x="118" y="389"/>
                  </a:lnTo>
                  <a:lnTo>
                    <a:pt x="115" y="386"/>
                  </a:lnTo>
                  <a:lnTo>
                    <a:pt x="111" y="384"/>
                  </a:lnTo>
                  <a:lnTo>
                    <a:pt x="106" y="383"/>
                  </a:lnTo>
                  <a:lnTo>
                    <a:pt x="99" y="386"/>
                  </a:lnTo>
                  <a:lnTo>
                    <a:pt x="96" y="386"/>
                  </a:lnTo>
                  <a:lnTo>
                    <a:pt x="89" y="384"/>
                  </a:lnTo>
                  <a:lnTo>
                    <a:pt x="84" y="383"/>
                  </a:lnTo>
                  <a:lnTo>
                    <a:pt x="82" y="376"/>
                  </a:lnTo>
                  <a:lnTo>
                    <a:pt x="80" y="371"/>
                  </a:lnTo>
                  <a:lnTo>
                    <a:pt x="77" y="369"/>
                  </a:lnTo>
                  <a:lnTo>
                    <a:pt x="74" y="362"/>
                  </a:lnTo>
                  <a:lnTo>
                    <a:pt x="72" y="359"/>
                  </a:lnTo>
                  <a:lnTo>
                    <a:pt x="67" y="360"/>
                  </a:lnTo>
                  <a:lnTo>
                    <a:pt x="65" y="359"/>
                  </a:lnTo>
                  <a:lnTo>
                    <a:pt x="63" y="355"/>
                  </a:lnTo>
                  <a:lnTo>
                    <a:pt x="62" y="352"/>
                  </a:lnTo>
                  <a:lnTo>
                    <a:pt x="58" y="354"/>
                  </a:lnTo>
                  <a:lnTo>
                    <a:pt x="57" y="355"/>
                  </a:lnTo>
                  <a:lnTo>
                    <a:pt x="50" y="359"/>
                  </a:lnTo>
                  <a:lnTo>
                    <a:pt x="48" y="359"/>
                  </a:lnTo>
                  <a:lnTo>
                    <a:pt x="45" y="357"/>
                  </a:lnTo>
                  <a:lnTo>
                    <a:pt x="38" y="352"/>
                  </a:lnTo>
                  <a:lnTo>
                    <a:pt x="34" y="357"/>
                  </a:lnTo>
                  <a:lnTo>
                    <a:pt x="33" y="357"/>
                  </a:lnTo>
                  <a:lnTo>
                    <a:pt x="29" y="335"/>
                  </a:lnTo>
                  <a:lnTo>
                    <a:pt x="29" y="335"/>
                  </a:lnTo>
                  <a:lnTo>
                    <a:pt x="27" y="313"/>
                  </a:lnTo>
                  <a:lnTo>
                    <a:pt x="26" y="307"/>
                  </a:lnTo>
                  <a:lnTo>
                    <a:pt x="24" y="289"/>
                  </a:lnTo>
                  <a:lnTo>
                    <a:pt x="22" y="270"/>
                  </a:lnTo>
                  <a:lnTo>
                    <a:pt x="21" y="260"/>
                  </a:lnTo>
                  <a:lnTo>
                    <a:pt x="17" y="225"/>
                  </a:lnTo>
                  <a:lnTo>
                    <a:pt x="17" y="222"/>
                  </a:lnTo>
                  <a:lnTo>
                    <a:pt x="15" y="198"/>
                  </a:lnTo>
                  <a:lnTo>
                    <a:pt x="14" y="183"/>
                  </a:lnTo>
                  <a:lnTo>
                    <a:pt x="10" y="160"/>
                  </a:lnTo>
                  <a:lnTo>
                    <a:pt x="10" y="154"/>
                  </a:lnTo>
                  <a:lnTo>
                    <a:pt x="7" y="126"/>
                  </a:lnTo>
                  <a:lnTo>
                    <a:pt x="5" y="123"/>
                  </a:lnTo>
                  <a:lnTo>
                    <a:pt x="4" y="108"/>
                  </a:lnTo>
                  <a:lnTo>
                    <a:pt x="4" y="96"/>
                  </a:lnTo>
                  <a:lnTo>
                    <a:pt x="0" y="78"/>
                  </a:lnTo>
                  <a:lnTo>
                    <a:pt x="33" y="73"/>
                  </a:lnTo>
                  <a:lnTo>
                    <a:pt x="34" y="73"/>
                  </a:lnTo>
                  <a:lnTo>
                    <a:pt x="74" y="68"/>
                  </a:lnTo>
                  <a:lnTo>
                    <a:pt x="82" y="67"/>
                  </a:lnTo>
                  <a:lnTo>
                    <a:pt x="104" y="63"/>
                  </a:lnTo>
                  <a:lnTo>
                    <a:pt x="132" y="70"/>
                  </a:lnTo>
                  <a:lnTo>
                    <a:pt x="144" y="77"/>
                  </a:lnTo>
                  <a:lnTo>
                    <a:pt x="161" y="75"/>
                  </a:lnTo>
                  <a:lnTo>
                    <a:pt x="162" y="78"/>
                  </a:lnTo>
                  <a:lnTo>
                    <a:pt x="140" y="87"/>
                  </a:lnTo>
                  <a:lnTo>
                    <a:pt x="154" y="89"/>
                  </a:lnTo>
                  <a:lnTo>
                    <a:pt x="168" y="84"/>
                  </a:lnTo>
                  <a:lnTo>
                    <a:pt x="183" y="89"/>
                  </a:lnTo>
                  <a:lnTo>
                    <a:pt x="198" y="82"/>
                  </a:lnTo>
                  <a:lnTo>
                    <a:pt x="222" y="68"/>
                  </a:lnTo>
                  <a:lnTo>
                    <a:pt x="227" y="70"/>
                  </a:lnTo>
                  <a:lnTo>
                    <a:pt x="245" y="68"/>
                  </a:lnTo>
                  <a:lnTo>
                    <a:pt x="263" y="49"/>
                  </a:lnTo>
                  <a:lnTo>
                    <a:pt x="270" y="39"/>
                  </a:lnTo>
                  <a:lnTo>
                    <a:pt x="297" y="20"/>
                  </a:lnTo>
                  <a:lnTo>
                    <a:pt x="333" y="0"/>
                  </a:lnTo>
                  <a:lnTo>
                    <a:pt x="335" y="15"/>
                  </a:lnTo>
                  <a:lnTo>
                    <a:pt x="340" y="53"/>
                  </a:lnTo>
                  <a:lnTo>
                    <a:pt x="342" y="53"/>
                  </a:lnTo>
                  <a:lnTo>
                    <a:pt x="347" y="92"/>
                  </a:lnTo>
                  <a:lnTo>
                    <a:pt x="352" y="116"/>
                  </a:lnTo>
                  <a:lnTo>
                    <a:pt x="352" y="121"/>
                  </a:lnTo>
                  <a:lnTo>
                    <a:pt x="356" y="143"/>
                  </a:lnTo>
                  <a:lnTo>
                    <a:pt x="352" y="147"/>
                  </a:lnTo>
                  <a:lnTo>
                    <a:pt x="349" y="147"/>
                  </a:lnTo>
                  <a:lnTo>
                    <a:pt x="347" y="149"/>
                  </a:lnTo>
                  <a:lnTo>
                    <a:pt x="345" y="152"/>
                  </a:lnTo>
                  <a:lnTo>
                    <a:pt x="345" y="154"/>
                  </a:lnTo>
                  <a:lnTo>
                    <a:pt x="349" y="155"/>
                  </a:lnTo>
                  <a:lnTo>
                    <a:pt x="350" y="159"/>
                  </a:lnTo>
                  <a:lnTo>
                    <a:pt x="352" y="162"/>
                  </a:lnTo>
                  <a:lnTo>
                    <a:pt x="352" y="171"/>
                  </a:lnTo>
                  <a:lnTo>
                    <a:pt x="352" y="172"/>
                  </a:lnTo>
                  <a:lnTo>
                    <a:pt x="354" y="172"/>
                  </a:lnTo>
                  <a:lnTo>
                    <a:pt x="356" y="179"/>
                  </a:lnTo>
                  <a:lnTo>
                    <a:pt x="356" y="183"/>
                  </a:lnTo>
                  <a:lnTo>
                    <a:pt x="352" y="188"/>
                  </a:lnTo>
                  <a:lnTo>
                    <a:pt x="350" y="193"/>
                  </a:lnTo>
                  <a:lnTo>
                    <a:pt x="350" y="196"/>
                  </a:lnTo>
                  <a:lnTo>
                    <a:pt x="350" y="198"/>
                  </a:lnTo>
                  <a:lnTo>
                    <a:pt x="349" y="210"/>
                  </a:lnTo>
                  <a:lnTo>
                    <a:pt x="350" y="217"/>
                  </a:lnTo>
                  <a:lnTo>
                    <a:pt x="349" y="220"/>
                  </a:lnTo>
                  <a:lnTo>
                    <a:pt x="349" y="224"/>
                  </a:lnTo>
                  <a:lnTo>
                    <a:pt x="349" y="224"/>
                  </a:lnTo>
                  <a:lnTo>
                    <a:pt x="347" y="224"/>
                  </a:lnTo>
                  <a:lnTo>
                    <a:pt x="345" y="224"/>
                  </a:lnTo>
                  <a:lnTo>
                    <a:pt x="345" y="225"/>
                  </a:lnTo>
                  <a:lnTo>
                    <a:pt x="347" y="229"/>
                  </a:lnTo>
                  <a:lnTo>
                    <a:pt x="347" y="231"/>
                  </a:lnTo>
                  <a:lnTo>
                    <a:pt x="345" y="232"/>
                  </a:lnTo>
                  <a:lnTo>
                    <a:pt x="347" y="236"/>
                  </a:lnTo>
                  <a:lnTo>
                    <a:pt x="344" y="243"/>
                  </a:lnTo>
                  <a:lnTo>
                    <a:pt x="345" y="244"/>
                  </a:lnTo>
                  <a:lnTo>
                    <a:pt x="347" y="246"/>
                  </a:lnTo>
                  <a:lnTo>
                    <a:pt x="347" y="248"/>
                  </a:lnTo>
                  <a:lnTo>
                    <a:pt x="345" y="251"/>
                  </a:lnTo>
                  <a:lnTo>
                    <a:pt x="345" y="253"/>
                  </a:lnTo>
                  <a:lnTo>
                    <a:pt x="345" y="256"/>
                  </a:lnTo>
                  <a:lnTo>
                    <a:pt x="342" y="258"/>
                  </a:lnTo>
                  <a:lnTo>
                    <a:pt x="340" y="260"/>
                  </a:lnTo>
                  <a:lnTo>
                    <a:pt x="337" y="263"/>
                  </a:lnTo>
                  <a:lnTo>
                    <a:pt x="333" y="266"/>
                  </a:lnTo>
                  <a:lnTo>
                    <a:pt x="333" y="268"/>
                  </a:lnTo>
                  <a:lnTo>
                    <a:pt x="330" y="273"/>
                  </a:lnTo>
                  <a:lnTo>
                    <a:pt x="328" y="277"/>
                  </a:lnTo>
                  <a:lnTo>
                    <a:pt x="323" y="280"/>
                  </a:lnTo>
                  <a:lnTo>
                    <a:pt x="323" y="284"/>
                  </a:lnTo>
                  <a:lnTo>
                    <a:pt x="320" y="284"/>
                  </a:lnTo>
                  <a:lnTo>
                    <a:pt x="320" y="287"/>
                  </a:lnTo>
                  <a:lnTo>
                    <a:pt x="316" y="287"/>
                  </a:lnTo>
                  <a:lnTo>
                    <a:pt x="313" y="292"/>
                  </a:lnTo>
                  <a:lnTo>
                    <a:pt x="309" y="292"/>
                  </a:lnTo>
                  <a:lnTo>
                    <a:pt x="304" y="287"/>
                  </a:lnTo>
                  <a:lnTo>
                    <a:pt x="303" y="287"/>
                  </a:lnTo>
                  <a:lnTo>
                    <a:pt x="301" y="287"/>
                  </a:lnTo>
                  <a:lnTo>
                    <a:pt x="296" y="294"/>
                  </a:lnTo>
                  <a:lnTo>
                    <a:pt x="294" y="295"/>
                  </a:lnTo>
                  <a:lnTo>
                    <a:pt x="294" y="304"/>
                  </a:lnTo>
                  <a:lnTo>
                    <a:pt x="287" y="304"/>
                  </a:lnTo>
                  <a:lnTo>
                    <a:pt x="286" y="306"/>
                  </a:lnTo>
                  <a:lnTo>
                    <a:pt x="286" y="309"/>
                  </a:lnTo>
                  <a:lnTo>
                    <a:pt x="284" y="311"/>
                  </a:lnTo>
                  <a:lnTo>
                    <a:pt x="280" y="316"/>
                  </a:lnTo>
                  <a:lnTo>
                    <a:pt x="282" y="321"/>
                  </a:lnTo>
                  <a:lnTo>
                    <a:pt x="282" y="325"/>
                  </a:lnTo>
                  <a:lnTo>
                    <a:pt x="280" y="326"/>
                  </a:lnTo>
                  <a:lnTo>
                    <a:pt x="277" y="326"/>
                  </a:lnTo>
                  <a:lnTo>
                    <a:pt x="277" y="328"/>
                  </a:lnTo>
                  <a:lnTo>
                    <a:pt x="279" y="330"/>
                  </a:lnTo>
                  <a:lnTo>
                    <a:pt x="282" y="333"/>
                  </a:lnTo>
                  <a:lnTo>
                    <a:pt x="282" y="338"/>
                  </a:lnTo>
                  <a:lnTo>
                    <a:pt x="284" y="342"/>
                  </a:lnTo>
                  <a:lnTo>
                    <a:pt x="282" y="343"/>
                  </a:lnTo>
                  <a:lnTo>
                    <a:pt x="279" y="340"/>
                  </a:lnTo>
                  <a:lnTo>
                    <a:pt x="279" y="342"/>
                  </a:lnTo>
                  <a:lnTo>
                    <a:pt x="277" y="348"/>
                  </a:lnTo>
                  <a:lnTo>
                    <a:pt x="275" y="350"/>
                  </a:lnTo>
                  <a:lnTo>
                    <a:pt x="274" y="348"/>
                  </a:lnTo>
                  <a:lnTo>
                    <a:pt x="272" y="348"/>
                  </a:lnTo>
                  <a:lnTo>
                    <a:pt x="274" y="343"/>
                  </a:lnTo>
                  <a:lnTo>
                    <a:pt x="270" y="338"/>
                  </a:lnTo>
                  <a:lnTo>
                    <a:pt x="268" y="338"/>
                  </a:lnTo>
                  <a:lnTo>
                    <a:pt x="267" y="338"/>
                  </a:lnTo>
                  <a:lnTo>
                    <a:pt x="263" y="335"/>
                  </a:lnTo>
                  <a:lnTo>
                    <a:pt x="260" y="337"/>
                  </a:lnTo>
                  <a:lnTo>
                    <a:pt x="260" y="340"/>
                  </a:lnTo>
                  <a:lnTo>
                    <a:pt x="258" y="340"/>
                  </a:lnTo>
                  <a:lnTo>
                    <a:pt x="256" y="343"/>
                  </a:lnTo>
                  <a:lnTo>
                    <a:pt x="255" y="350"/>
                  </a:lnTo>
                  <a:lnTo>
                    <a:pt x="255" y="357"/>
                  </a:lnTo>
                  <a:lnTo>
                    <a:pt x="251" y="360"/>
                  </a:lnTo>
                  <a:lnTo>
                    <a:pt x="250" y="364"/>
                  </a:lnTo>
                  <a:lnTo>
                    <a:pt x="253" y="371"/>
                  </a:lnTo>
                  <a:lnTo>
                    <a:pt x="253" y="374"/>
                  </a:lnTo>
                  <a:lnTo>
                    <a:pt x="255" y="379"/>
                  </a:lnTo>
                  <a:lnTo>
                    <a:pt x="255" y="383"/>
                  </a:lnTo>
                  <a:lnTo>
                    <a:pt x="253" y="384"/>
                  </a:lnTo>
                  <a:lnTo>
                    <a:pt x="248" y="384"/>
                  </a:lnTo>
                  <a:lnTo>
                    <a:pt x="246" y="386"/>
                  </a:lnTo>
                  <a:lnTo>
                    <a:pt x="246" y="398"/>
                  </a:lnTo>
                  <a:lnTo>
                    <a:pt x="246" y="401"/>
                  </a:lnTo>
                  <a:lnTo>
                    <a:pt x="241" y="403"/>
                  </a:lnTo>
                  <a:lnTo>
                    <a:pt x="239" y="403"/>
                  </a:lnTo>
                  <a:lnTo>
                    <a:pt x="233" y="407"/>
                  </a:lnTo>
                  <a:lnTo>
                    <a:pt x="229" y="408"/>
                  </a:lnTo>
                  <a:lnTo>
                    <a:pt x="226" y="408"/>
                  </a:lnTo>
                  <a:lnTo>
                    <a:pt x="226" y="407"/>
                  </a:lnTo>
                  <a:lnTo>
                    <a:pt x="222" y="401"/>
                  </a:lnTo>
                  <a:lnTo>
                    <a:pt x="217" y="398"/>
                  </a:lnTo>
                  <a:lnTo>
                    <a:pt x="214" y="395"/>
                  </a:lnTo>
                  <a:lnTo>
                    <a:pt x="210" y="395"/>
                  </a:lnTo>
                  <a:lnTo>
                    <a:pt x="205" y="395"/>
                  </a:lnTo>
                  <a:lnTo>
                    <a:pt x="203" y="393"/>
                  </a:lnTo>
                  <a:lnTo>
                    <a:pt x="200" y="389"/>
                  </a:lnTo>
                  <a:lnTo>
                    <a:pt x="198" y="384"/>
                  </a:lnTo>
                  <a:lnTo>
                    <a:pt x="197" y="381"/>
                  </a:lnTo>
                  <a:lnTo>
                    <a:pt x="197" y="378"/>
                  </a:lnTo>
                  <a:lnTo>
                    <a:pt x="195" y="376"/>
                  </a:lnTo>
                  <a:lnTo>
                    <a:pt x="192" y="376"/>
                  </a:lnTo>
                  <a:lnTo>
                    <a:pt x="188" y="379"/>
                  </a:lnTo>
                  <a:lnTo>
                    <a:pt x="185" y="379"/>
                  </a:lnTo>
                  <a:lnTo>
                    <a:pt x="181" y="383"/>
                  </a:lnTo>
                  <a:lnTo>
                    <a:pt x="178" y="386"/>
                  </a:lnTo>
                  <a:lnTo>
                    <a:pt x="176" y="391"/>
                  </a:lnTo>
                  <a:lnTo>
                    <a:pt x="173" y="393"/>
                  </a:lnTo>
                  <a:lnTo>
                    <a:pt x="168" y="391"/>
                  </a:lnTo>
                  <a:lnTo>
                    <a:pt x="166" y="395"/>
                  </a:lnTo>
                  <a:close/>
                </a:path>
              </a:pathLst>
            </a:custGeom>
            <a:grpFill/>
            <a:ln w="9525">
              <a:solidFill>
                <a:schemeClr val="bg1">
                  <a:lumMod val="95000"/>
                </a:schemeClr>
              </a:solidFill>
              <a:round/>
              <a:headEnd/>
              <a:tailEnd/>
            </a:ln>
          </p:spPr>
          <p:txBody>
            <a:bodyPr vert="horz" wrap="square" lIns="44450" tIns="44450" rIns="44450" bIns="444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31"/>
            <p:cNvSpPr>
              <a:spLocks/>
            </p:cNvSpPr>
            <p:nvPr/>
          </p:nvSpPr>
          <p:spPr bwMode="gray">
            <a:xfrm>
              <a:off x="5632450" y="2854326"/>
              <a:ext cx="538163" cy="950913"/>
            </a:xfrm>
            <a:custGeom>
              <a:avLst/>
              <a:gdLst/>
              <a:ahLst/>
              <a:cxnLst>
                <a:cxn ang="0">
                  <a:pos x="270" y="552"/>
                </a:cxn>
                <a:cxn ang="0">
                  <a:pos x="274" y="586"/>
                </a:cxn>
                <a:cxn ang="0">
                  <a:pos x="250" y="581"/>
                </a:cxn>
                <a:cxn ang="0">
                  <a:pos x="219" y="586"/>
                </a:cxn>
                <a:cxn ang="0">
                  <a:pos x="212" y="599"/>
                </a:cxn>
                <a:cxn ang="0">
                  <a:pos x="202" y="593"/>
                </a:cxn>
                <a:cxn ang="0">
                  <a:pos x="197" y="589"/>
                </a:cxn>
                <a:cxn ang="0">
                  <a:pos x="183" y="570"/>
                </a:cxn>
                <a:cxn ang="0">
                  <a:pos x="188" y="552"/>
                </a:cxn>
                <a:cxn ang="0">
                  <a:pos x="180" y="526"/>
                </a:cxn>
                <a:cxn ang="0">
                  <a:pos x="151" y="505"/>
                </a:cxn>
                <a:cxn ang="0">
                  <a:pos x="142" y="499"/>
                </a:cxn>
                <a:cxn ang="0">
                  <a:pos x="115" y="483"/>
                </a:cxn>
                <a:cxn ang="0">
                  <a:pos x="106" y="456"/>
                </a:cxn>
                <a:cxn ang="0">
                  <a:pos x="118" y="425"/>
                </a:cxn>
                <a:cxn ang="0">
                  <a:pos x="123" y="406"/>
                </a:cxn>
                <a:cxn ang="0">
                  <a:pos x="93" y="394"/>
                </a:cxn>
                <a:cxn ang="0">
                  <a:pos x="72" y="384"/>
                </a:cxn>
                <a:cxn ang="0">
                  <a:pos x="65" y="360"/>
                </a:cxn>
                <a:cxn ang="0">
                  <a:pos x="33" y="333"/>
                </a:cxn>
                <a:cxn ang="0">
                  <a:pos x="7" y="300"/>
                </a:cxn>
                <a:cxn ang="0">
                  <a:pos x="0" y="280"/>
                </a:cxn>
                <a:cxn ang="0">
                  <a:pos x="7" y="244"/>
                </a:cxn>
                <a:cxn ang="0">
                  <a:pos x="6" y="227"/>
                </a:cxn>
                <a:cxn ang="0">
                  <a:pos x="28" y="212"/>
                </a:cxn>
                <a:cxn ang="0">
                  <a:pos x="40" y="183"/>
                </a:cxn>
                <a:cxn ang="0">
                  <a:pos x="28" y="152"/>
                </a:cxn>
                <a:cxn ang="0">
                  <a:pos x="38" y="131"/>
                </a:cxn>
                <a:cxn ang="0">
                  <a:pos x="70" y="118"/>
                </a:cxn>
                <a:cxn ang="0">
                  <a:pos x="86" y="104"/>
                </a:cxn>
                <a:cxn ang="0">
                  <a:pos x="100" y="66"/>
                </a:cxn>
                <a:cxn ang="0">
                  <a:pos x="91" y="48"/>
                </a:cxn>
                <a:cxn ang="0">
                  <a:pos x="74" y="27"/>
                </a:cxn>
                <a:cxn ang="0">
                  <a:pos x="57" y="13"/>
                </a:cxn>
                <a:cxn ang="0">
                  <a:pos x="190" y="6"/>
                </a:cxn>
                <a:cxn ang="0">
                  <a:pos x="279" y="18"/>
                </a:cxn>
                <a:cxn ang="0">
                  <a:pos x="313" y="124"/>
                </a:cxn>
                <a:cxn ang="0">
                  <a:pos x="323" y="247"/>
                </a:cxn>
                <a:cxn ang="0">
                  <a:pos x="323" y="340"/>
                </a:cxn>
                <a:cxn ang="0">
                  <a:pos x="327" y="352"/>
                </a:cxn>
                <a:cxn ang="0">
                  <a:pos x="325" y="362"/>
                </a:cxn>
                <a:cxn ang="0">
                  <a:pos x="334" y="374"/>
                </a:cxn>
                <a:cxn ang="0">
                  <a:pos x="339" y="394"/>
                </a:cxn>
                <a:cxn ang="0">
                  <a:pos x="330" y="412"/>
                </a:cxn>
                <a:cxn ang="0">
                  <a:pos x="329" y="425"/>
                </a:cxn>
                <a:cxn ang="0">
                  <a:pos x="323" y="434"/>
                </a:cxn>
                <a:cxn ang="0">
                  <a:pos x="313" y="447"/>
                </a:cxn>
                <a:cxn ang="0">
                  <a:pos x="305" y="458"/>
                </a:cxn>
                <a:cxn ang="0">
                  <a:pos x="306" y="470"/>
                </a:cxn>
                <a:cxn ang="0">
                  <a:pos x="301" y="478"/>
                </a:cxn>
                <a:cxn ang="0">
                  <a:pos x="303" y="490"/>
                </a:cxn>
                <a:cxn ang="0">
                  <a:pos x="303" y="495"/>
                </a:cxn>
                <a:cxn ang="0">
                  <a:pos x="300" y="502"/>
                </a:cxn>
                <a:cxn ang="0">
                  <a:pos x="294" y="524"/>
                </a:cxn>
              </a:cxnLst>
              <a:rect l="0" t="0" r="r" b="b"/>
              <a:pathLst>
                <a:path w="339" h="599">
                  <a:moveTo>
                    <a:pt x="303" y="536"/>
                  </a:moveTo>
                  <a:lnTo>
                    <a:pt x="303" y="540"/>
                  </a:lnTo>
                  <a:lnTo>
                    <a:pt x="284" y="545"/>
                  </a:lnTo>
                  <a:lnTo>
                    <a:pt x="281" y="550"/>
                  </a:lnTo>
                  <a:lnTo>
                    <a:pt x="276" y="548"/>
                  </a:lnTo>
                  <a:lnTo>
                    <a:pt x="270" y="552"/>
                  </a:lnTo>
                  <a:lnTo>
                    <a:pt x="269" y="562"/>
                  </a:lnTo>
                  <a:lnTo>
                    <a:pt x="269" y="567"/>
                  </a:lnTo>
                  <a:lnTo>
                    <a:pt x="274" y="572"/>
                  </a:lnTo>
                  <a:lnTo>
                    <a:pt x="277" y="577"/>
                  </a:lnTo>
                  <a:lnTo>
                    <a:pt x="276" y="584"/>
                  </a:lnTo>
                  <a:lnTo>
                    <a:pt x="274" y="586"/>
                  </a:lnTo>
                  <a:lnTo>
                    <a:pt x="272" y="588"/>
                  </a:lnTo>
                  <a:lnTo>
                    <a:pt x="270" y="588"/>
                  </a:lnTo>
                  <a:lnTo>
                    <a:pt x="265" y="588"/>
                  </a:lnTo>
                  <a:lnTo>
                    <a:pt x="262" y="584"/>
                  </a:lnTo>
                  <a:lnTo>
                    <a:pt x="255" y="581"/>
                  </a:lnTo>
                  <a:lnTo>
                    <a:pt x="250" y="581"/>
                  </a:lnTo>
                  <a:lnTo>
                    <a:pt x="250" y="579"/>
                  </a:lnTo>
                  <a:lnTo>
                    <a:pt x="240" y="576"/>
                  </a:lnTo>
                  <a:lnTo>
                    <a:pt x="233" y="574"/>
                  </a:lnTo>
                  <a:lnTo>
                    <a:pt x="228" y="574"/>
                  </a:lnTo>
                  <a:lnTo>
                    <a:pt x="223" y="577"/>
                  </a:lnTo>
                  <a:lnTo>
                    <a:pt x="219" y="586"/>
                  </a:lnTo>
                  <a:lnTo>
                    <a:pt x="216" y="589"/>
                  </a:lnTo>
                  <a:lnTo>
                    <a:pt x="214" y="591"/>
                  </a:lnTo>
                  <a:lnTo>
                    <a:pt x="214" y="596"/>
                  </a:lnTo>
                  <a:lnTo>
                    <a:pt x="217" y="599"/>
                  </a:lnTo>
                  <a:lnTo>
                    <a:pt x="219" y="599"/>
                  </a:lnTo>
                  <a:lnTo>
                    <a:pt x="212" y="599"/>
                  </a:lnTo>
                  <a:lnTo>
                    <a:pt x="211" y="596"/>
                  </a:lnTo>
                  <a:lnTo>
                    <a:pt x="209" y="594"/>
                  </a:lnTo>
                  <a:lnTo>
                    <a:pt x="206" y="589"/>
                  </a:lnTo>
                  <a:lnTo>
                    <a:pt x="204" y="589"/>
                  </a:lnTo>
                  <a:lnTo>
                    <a:pt x="204" y="591"/>
                  </a:lnTo>
                  <a:lnTo>
                    <a:pt x="202" y="593"/>
                  </a:lnTo>
                  <a:lnTo>
                    <a:pt x="207" y="596"/>
                  </a:lnTo>
                  <a:lnTo>
                    <a:pt x="207" y="598"/>
                  </a:lnTo>
                  <a:lnTo>
                    <a:pt x="206" y="599"/>
                  </a:lnTo>
                  <a:lnTo>
                    <a:pt x="204" y="598"/>
                  </a:lnTo>
                  <a:lnTo>
                    <a:pt x="197" y="594"/>
                  </a:lnTo>
                  <a:lnTo>
                    <a:pt x="197" y="589"/>
                  </a:lnTo>
                  <a:lnTo>
                    <a:pt x="192" y="586"/>
                  </a:lnTo>
                  <a:lnTo>
                    <a:pt x="190" y="582"/>
                  </a:lnTo>
                  <a:lnTo>
                    <a:pt x="188" y="576"/>
                  </a:lnTo>
                  <a:lnTo>
                    <a:pt x="188" y="574"/>
                  </a:lnTo>
                  <a:lnTo>
                    <a:pt x="187" y="572"/>
                  </a:lnTo>
                  <a:lnTo>
                    <a:pt x="183" y="570"/>
                  </a:lnTo>
                  <a:lnTo>
                    <a:pt x="183" y="567"/>
                  </a:lnTo>
                  <a:lnTo>
                    <a:pt x="185" y="565"/>
                  </a:lnTo>
                  <a:lnTo>
                    <a:pt x="187" y="564"/>
                  </a:lnTo>
                  <a:lnTo>
                    <a:pt x="190" y="562"/>
                  </a:lnTo>
                  <a:lnTo>
                    <a:pt x="190" y="555"/>
                  </a:lnTo>
                  <a:lnTo>
                    <a:pt x="188" y="552"/>
                  </a:lnTo>
                  <a:lnTo>
                    <a:pt x="183" y="548"/>
                  </a:lnTo>
                  <a:lnTo>
                    <a:pt x="180" y="540"/>
                  </a:lnTo>
                  <a:lnTo>
                    <a:pt x="182" y="535"/>
                  </a:lnTo>
                  <a:lnTo>
                    <a:pt x="180" y="531"/>
                  </a:lnTo>
                  <a:lnTo>
                    <a:pt x="182" y="528"/>
                  </a:lnTo>
                  <a:lnTo>
                    <a:pt x="180" y="526"/>
                  </a:lnTo>
                  <a:lnTo>
                    <a:pt x="175" y="524"/>
                  </a:lnTo>
                  <a:lnTo>
                    <a:pt x="168" y="521"/>
                  </a:lnTo>
                  <a:lnTo>
                    <a:pt x="166" y="517"/>
                  </a:lnTo>
                  <a:lnTo>
                    <a:pt x="164" y="516"/>
                  </a:lnTo>
                  <a:lnTo>
                    <a:pt x="161" y="511"/>
                  </a:lnTo>
                  <a:lnTo>
                    <a:pt x="151" y="505"/>
                  </a:lnTo>
                  <a:lnTo>
                    <a:pt x="151" y="505"/>
                  </a:lnTo>
                  <a:lnTo>
                    <a:pt x="149" y="507"/>
                  </a:lnTo>
                  <a:lnTo>
                    <a:pt x="147" y="509"/>
                  </a:lnTo>
                  <a:lnTo>
                    <a:pt x="144" y="509"/>
                  </a:lnTo>
                  <a:lnTo>
                    <a:pt x="141" y="505"/>
                  </a:lnTo>
                  <a:lnTo>
                    <a:pt x="142" y="499"/>
                  </a:lnTo>
                  <a:lnTo>
                    <a:pt x="137" y="499"/>
                  </a:lnTo>
                  <a:lnTo>
                    <a:pt x="134" y="497"/>
                  </a:lnTo>
                  <a:lnTo>
                    <a:pt x="127" y="494"/>
                  </a:lnTo>
                  <a:lnTo>
                    <a:pt x="127" y="490"/>
                  </a:lnTo>
                  <a:lnTo>
                    <a:pt x="120" y="487"/>
                  </a:lnTo>
                  <a:lnTo>
                    <a:pt x="115" y="483"/>
                  </a:lnTo>
                  <a:lnTo>
                    <a:pt x="113" y="480"/>
                  </a:lnTo>
                  <a:lnTo>
                    <a:pt x="108" y="476"/>
                  </a:lnTo>
                  <a:lnTo>
                    <a:pt x="106" y="471"/>
                  </a:lnTo>
                  <a:lnTo>
                    <a:pt x="105" y="463"/>
                  </a:lnTo>
                  <a:lnTo>
                    <a:pt x="105" y="458"/>
                  </a:lnTo>
                  <a:lnTo>
                    <a:pt x="106" y="456"/>
                  </a:lnTo>
                  <a:lnTo>
                    <a:pt x="110" y="451"/>
                  </a:lnTo>
                  <a:lnTo>
                    <a:pt x="112" y="441"/>
                  </a:lnTo>
                  <a:lnTo>
                    <a:pt x="113" y="439"/>
                  </a:lnTo>
                  <a:lnTo>
                    <a:pt x="113" y="435"/>
                  </a:lnTo>
                  <a:lnTo>
                    <a:pt x="118" y="430"/>
                  </a:lnTo>
                  <a:lnTo>
                    <a:pt x="118" y="425"/>
                  </a:lnTo>
                  <a:lnTo>
                    <a:pt x="117" y="422"/>
                  </a:lnTo>
                  <a:lnTo>
                    <a:pt x="117" y="418"/>
                  </a:lnTo>
                  <a:lnTo>
                    <a:pt x="118" y="413"/>
                  </a:lnTo>
                  <a:lnTo>
                    <a:pt x="122" y="412"/>
                  </a:lnTo>
                  <a:lnTo>
                    <a:pt x="122" y="410"/>
                  </a:lnTo>
                  <a:lnTo>
                    <a:pt x="123" y="406"/>
                  </a:lnTo>
                  <a:lnTo>
                    <a:pt x="122" y="405"/>
                  </a:lnTo>
                  <a:lnTo>
                    <a:pt x="112" y="398"/>
                  </a:lnTo>
                  <a:lnTo>
                    <a:pt x="108" y="398"/>
                  </a:lnTo>
                  <a:lnTo>
                    <a:pt x="105" y="398"/>
                  </a:lnTo>
                  <a:lnTo>
                    <a:pt x="98" y="394"/>
                  </a:lnTo>
                  <a:lnTo>
                    <a:pt x="93" y="394"/>
                  </a:lnTo>
                  <a:lnTo>
                    <a:pt x="88" y="401"/>
                  </a:lnTo>
                  <a:lnTo>
                    <a:pt x="84" y="405"/>
                  </a:lnTo>
                  <a:lnTo>
                    <a:pt x="81" y="403"/>
                  </a:lnTo>
                  <a:lnTo>
                    <a:pt x="76" y="398"/>
                  </a:lnTo>
                  <a:lnTo>
                    <a:pt x="72" y="388"/>
                  </a:lnTo>
                  <a:lnTo>
                    <a:pt x="72" y="384"/>
                  </a:lnTo>
                  <a:lnTo>
                    <a:pt x="74" y="381"/>
                  </a:lnTo>
                  <a:lnTo>
                    <a:pt x="70" y="376"/>
                  </a:lnTo>
                  <a:lnTo>
                    <a:pt x="70" y="370"/>
                  </a:lnTo>
                  <a:lnTo>
                    <a:pt x="69" y="367"/>
                  </a:lnTo>
                  <a:lnTo>
                    <a:pt x="69" y="365"/>
                  </a:lnTo>
                  <a:lnTo>
                    <a:pt x="65" y="360"/>
                  </a:lnTo>
                  <a:lnTo>
                    <a:pt x="59" y="353"/>
                  </a:lnTo>
                  <a:lnTo>
                    <a:pt x="50" y="348"/>
                  </a:lnTo>
                  <a:lnTo>
                    <a:pt x="43" y="345"/>
                  </a:lnTo>
                  <a:lnTo>
                    <a:pt x="40" y="341"/>
                  </a:lnTo>
                  <a:lnTo>
                    <a:pt x="38" y="336"/>
                  </a:lnTo>
                  <a:lnTo>
                    <a:pt x="33" y="333"/>
                  </a:lnTo>
                  <a:lnTo>
                    <a:pt x="28" y="328"/>
                  </a:lnTo>
                  <a:lnTo>
                    <a:pt x="19" y="319"/>
                  </a:lnTo>
                  <a:lnTo>
                    <a:pt x="14" y="316"/>
                  </a:lnTo>
                  <a:lnTo>
                    <a:pt x="14" y="312"/>
                  </a:lnTo>
                  <a:lnTo>
                    <a:pt x="12" y="307"/>
                  </a:lnTo>
                  <a:lnTo>
                    <a:pt x="7" y="300"/>
                  </a:lnTo>
                  <a:lnTo>
                    <a:pt x="7" y="299"/>
                  </a:lnTo>
                  <a:lnTo>
                    <a:pt x="7" y="297"/>
                  </a:lnTo>
                  <a:lnTo>
                    <a:pt x="7" y="295"/>
                  </a:lnTo>
                  <a:lnTo>
                    <a:pt x="7" y="292"/>
                  </a:lnTo>
                  <a:lnTo>
                    <a:pt x="2" y="287"/>
                  </a:lnTo>
                  <a:lnTo>
                    <a:pt x="0" y="280"/>
                  </a:lnTo>
                  <a:lnTo>
                    <a:pt x="0" y="271"/>
                  </a:lnTo>
                  <a:lnTo>
                    <a:pt x="0" y="265"/>
                  </a:lnTo>
                  <a:lnTo>
                    <a:pt x="0" y="259"/>
                  </a:lnTo>
                  <a:lnTo>
                    <a:pt x="2" y="253"/>
                  </a:lnTo>
                  <a:lnTo>
                    <a:pt x="4" y="246"/>
                  </a:lnTo>
                  <a:lnTo>
                    <a:pt x="7" y="244"/>
                  </a:lnTo>
                  <a:lnTo>
                    <a:pt x="9" y="244"/>
                  </a:lnTo>
                  <a:lnTo>
                    <a:pt x="11" y="242"/>
                  </a:lnTo>
                  <a:lnTo>
                    <a:pt x="9" y="237"/>
                  </a:lnTo>
                  <a:lnTo>
                    <a:pt x="9" y="232"/>
                  </a:lnTo>
                  <a:lnTo>
                    <a:pt x="9" y="229"/>
                  </a:lnTo>
                  <a:lnTo>
                    <a:pt x="6" y="227"/>
                  </a:lnTo>
                  <a:lnTo>
                    <a:pt x="6" y="225"/>
                  </a:lnTo>
                  <a:lnTo>
                    <a:pt x="9" y="222"/>
                  </a:lnTo>
                  <a:lnTo>
                    <a:pt x="18" y="217"/>
                  </a:lnTo>
                  <a:lnTo>
                    <a:pt x="21" y="217"/>
                  </a:lnTo>
                  <a:lnTo>
                    <a:pt x="26" y="215"/>
                  </a:lnTo>
                  <a:lnTo>
                    <a:pt x="28" y="212"/>
                  </a:lnTo>
                  <a:lnTo>
                    <a:pt x="29" y="210"/>
                  </a:lnTo>
                  <a:lnTo>
                    <a:pt x="31" y="203"/>
                  </a:lnTo>
                  <a:lnTo>
                    <a:pt x="31" y="194"/>
                  </a:lnTo>
                  <a:lnTo>
                    <a:pt x="33" y="189"/>
                  </a:lnTo>
                  <a:lnTo>
                    <a:pt x="38" y="184"/>
                  </a:lnTo>
                  <a:lnTo>
                    <a:pt x="40" y="183"/>
                  </a:lnTo>
                  <a:lnTo>
                    <a:pt x="40" y="169"/>
                  </a:lnTo>
                  <a:lnTo>
                    <a:pt x="40" y="165"/>
                  </a:lnTo>
                  <a:lnTo>
                    <a:pt x="36" y="160"/>
                  </a:lnTo>
                  <a:lnTo>
                    <a:pt x="35" y="159"/>
                  </a:lnTo>
                  <a:lnTo>
                    <a:pt x="31" y="159"/>
                  </a:lnTo>
                  <a:lnTo>
                    <a:pt x="28" y="152"/>
                  </a:lnTo>
                  <a:lnTo>
                    <a:pt x="28" y="148"/>
                  </a:lnTo>
                  <a:lnTo>
                    <a:pt x="29" y="141"/>
                  </a:lnTo>
                  <a:lnTo>
                    <a:pt x="29" y="133"/>
                  </a:lnTo>
                  <a:lnTo>
                    <a:pt x="33" y="131"/>
                  </a:lnTo>
                  <a:lnTo>
                    <a:pt x="35" y="130"/>
                  </a:lnTo>
                  <a:lnTo>
                    <a:pt x="38" y="131"/>
                  </a:lnTo>
                  <a:lnTo>
                    <a:pt x="47" y="128"/>
                  </a:lnTo>
                  <a:lnTo>
                    <a:pt x="52" y="128"/>
                  </a:lnTo>
                  <a:lnTo>
                    <a:pt x="59" y="126"/>
                  </a:lnTo>
                  <a:lnTo>
                    <a:pt x="62" y="126"/>
                  </a:lnTo>
                  <a:lnTo>
                    <a:pt x="65" y="119"/>
                  </a:lnTo>
                  <a:lnTo>
                    <a:pt x="70" y="118"/>
                  </a:lnTo>
                  <a:lnTo>
                    <a:pt x="77" y="118"/>
                  </a:lnTo>
                  <a:lnTo>
                    <a:pt x="79" y="116"/>
                  </a:lnTo>
                  <a:lnTo>
                    <a:pt x="79" y="112"/>
                  </a:lnTo>
                  <a:lnTo>
                    <a:pt x="86" y="111"/>
                  </a:lnTo>
                  <a:lnTo>
                    <a:pt x="86" y="109"/>
                  </a:lnTo>
                  <a:lnTo>
                    <a:pt x="86" y="104"/>
                  </a:lnTo>
                  <a:lnTo>
                    <a:pt x="86" y="95"/>
                  </a:lnTo>
                  <a:lnTo>
                    <a:pt x="88" y="92"/>
                  </a:lnTo>
                  <a:lnTo>
                    <a:pt x="91" y="89"/>
                  </a:lnTo>
                  <a:lnTo>
                    <a:pt x="96" y="87"/>
                  </a:lnTo>
                  <a:lnTo>
                    <a:pt x="100" y="73"/>
                  </a:lnTo>
                  <a:lnTo>
                    <a:pt x="100" y="66"/>
                  </a:lnTo>
                  <a:lnTo>
                    <a:pt x="98" y="61"/>
                  </a:lnTo>
                  <a:lnTo>
                    <a:pt x="96" y="59"/>
                  </a:lnTo>
                  <a:lnTo>
                    <a:pt x="96" y="54"/>
                  </a:lnTo>
                  <a:lnTo>
                    <a:pt x="96" y="53"/>
                  </a:lnTo>
                  <a:lnTo>
                    <a:pt x="94" y="53"/>
                  </a:lnTo>
                  <a:lnTo>
                    <a:pt x="91" y="48"/>
                  </a:lnTo>
                  <a:lnTo>
                    <a:pt x="84" y="44"/>
                  </a:lnTo>
                  <a:lnTo>
                    <a:pt x="81" y="44"/>
                  </a:lnTo>
                  <a:lnTo>
                    <a:pt x="77" y="41"/>
                  </a:lnTo>
                  <a:lnTo>
                    <a:pt x="76" y="37"/>
                  </a:lnTo>
                  <a:lnTo>
                    <a:pt x="74" y="30"/>
                  </a:lnTo>
                  <a:lnTo>
                    <a:pt x="74" y="27"/>
                  </a:lnTo>
                  <a:lnTo>
                    <a:pt x="69" y="25"/>
                  </a:lnTo>
                  <a:lnTo>
                    <a:pt x="64" y="22"/>
                  </a:lnTo>
                  <a:lnTo>
                    <a:pt x="60" y="18"/>
                  </a:lnTo>
                  <a:lnTo>
                    <a:pt x="57" y="17"/>
                  </a:lnTo>
                  <a:lnTo>
                    <a:pt x="55" y="15"/>
                  </a:lnTo>
                  <a:lnTo>
                    <a:pt x="57" y="13"/>
                  </a:lnTo>
                  <a:lnTo>
                    <a:pt x="74" y="12"/>
                  </a:lnTo>
                  <a:lnTo>
                    <a:pt x="113" y="10"/>
                  </a:lnTo>
                  <a:lnTo>
                    <a:pt x="120" y="10"/>
                  </a:lnTo>
                  <a:lnTo>
                    <a:pt x="154" y="8"/>
                  </a:lnTo>
                  <a:lnTo>
                    <a:pt x="158" y="8"/>
                  </a:lnTo>
                  <a:lnTo>
                    <a:pt x="190" y="6"/>
                  </a:lnTo>
                  <a:lnTo>
                    <a:pt x="204" y="5"/>
                  </a:lnTo>
                  <a:lnTo>
                    <a:pt x="209" y="5"/>
                  </a:lnTo>
                  <a:lnTo>
                    <a:pt x="241" y="1"/>
                  </a:lnTo>
                  <a:lnTo>
                    <a:pt x="248" y="1"/>
                  </a:lnTo>
                  <a:lnTo>
                    <a:pt x="281" y="0"/>
                  </a:lnTo>
                  <a:lnTo>
                    <a:pt x="279" y="18"/>
                  </a:lnTo>
                  <a:lnTo>
                    <a:pt x="286" y="34"/>
                  </a:lnTo>
                  <a:lnTo>
                    <a:pt x="294" y="44"/>
                  </a:lnTo>
                  <a:lnTo>
                    <a:pt x="301" y="66"/>
                  </a:lnTo>
                  <a:lnTo>
                    <a:pt x="308" y="80"/>
                  </a:lnTo>
                  <a:lnTo>
                    <a:pt x="311" y="107"/>
                  </a:lnTo>
                  <a:lnTo>
                    <a:pt x="313" y="124"/>
                  </a:lnTo>
                  <a:lnTo>
                    <a:pt x="313" y="138"/>
                  </a:lnTo>
                  <a:lnTo>
                    <a:pt x="315" y="155"/>
                  </a:lnTo>
                  <a:lnTo>
                    <a:pt x="318" y="184"/>
                  </a:lnTo>
                  <a:lnTo>
                    <a:pt x="320" y="212"/>
                  </a:lnTo>
                  <a:lnTo>
                    <a:pt x="320" y="213"/>
                  </a:lnTo>
                  <a:lnTo>
                    <a:pt x="323" y="247"/>
                  </a:lnTo>
                  <a:lnTo>
                    <a:pt x="325" y="276"/>
                  </a:lnTo>
                  <a:lnTo>
                    <a:pt x="329" y="307"/>
                  </a:lnTo>
                  <a:lnTo>
                    <a:pt x="330" y="321"/>
                  </a:lnTo>
                  <a:lnTo>
                    <a:pt x="330" y="335"/>
                  </a:lnTo>
                  <a:lnTo>
                    <a:pt x="325" y="336"/>
                  </a:lnTo>
                  <a:lnTo>
                    <a:pt x="323" y="340"/>
                  </a:lnTo>
                  <a:lnTo>
                    <a:pt x="325" y="341"/>
                  </a:lnTo>
                  <a:lnTo>
                    <a:pt x="325" y="343"/>
                  </a:lnTo>
                  <a:lnTo>
                    <a:pt x="325" y="345"/>
                  </a:lnTo>
                  <a:lnTo>
                    <a:pt x="329" y="347"/>
                  </a:lnTo>
                  <a:lnTo>
                    <a:pt x="329" y="350"/>
                  </a:lnTo>
                  <a:lnTo>
                    <a:pt x="327" y="352"/>
                  </a:lnTo>
                  <a:lnTo>
                    <a:pt x="327" y="352"/>
                  </a:lnTo>
                  <a:lnTo>
                    <a:pt x="323" y="355"/>
                  </a:lnTo>
                  <a:lnTo>
                    <a:pt x="322" y="357"/>
                  </a:lnTo>
                  <a:lnTo>
                    <a:pt x="323" y="359"/>
                  </a:lnTo>
                  <a:lnTo>
                    <a:pt x="323" y="360"/>
                  </a:lnTo>
                  <a:lnTo>
                    <a:pt x="325" y="362"/>
                  </a:lnTo>
                  <a:lnTo>
                    <a:pt x="325" y="364"/>
                  </a:lnTo>
                  <a:lnTo>
                    <a:pt x="327" y="364"/>
                  </a:lnTo>
                  <a:lnTo>
                    <a:pt x="330" y="365"/>
                  </a:lnTo>
                  <a:lnTo>
                    <a:pt x="330" y="372"/>
                  </a:lnTo>
                  <a:lnTo>
                    <a:pt x="330" y="374"/>
                  </a:lnTo>
                  <a:lnTo>
                    <a:pt x="334" y="374"/>
                  </a:lnTo>
                  <a:lnTo>
                    <a:pt x="335" y="376"/>
                  </a:lnTo>
                  <a:lnTo>
                    <a:pt x="335" y="379"/>
                  </a:lnTo>
                  <a:lnTo>
                    <a:pt x="335" y="382"/>
                  </a:lnTo>
                  <a:lnTo>
                    <a:pt x="334" y="386"/>
                  </a:lnTo>
                  <a:lnTo>
                    <a:pt x="334" y="388"/>
                  </a:lnTo>
                  <a:lnTo>
                    <a:pt x="339" y="394"/>
                  </a:lnTo>
                  <a:lnTo>
                    <a:pt x="337" y="396"/>
                  </a:lnTo>
                  <a:lnTo>
                    <a:pt x="339" y="396"/>
                  </a:lnTo>
                  <a:lnTo>
                    <a:pt x="339" y="400"/>
                  </a:lnTo>
                  <a:lnTo>
                    <a:pt x="337" y="406"/>
                  </a:lnTo>
                  <a:lnTo>
                    <a:pt x="334" y="408"/>
                  </a:lnTo>
                  <a:lnTo>
                    <a:pt x="330" y="412"/>
                  </a:lnTo>
                  <a:lnTo>
                    <a:pt x="330" y="413"/>
                  </a:lnTo>
                  <a:lnTo>
                    <a:pt x="332" y="417"/>
                  </a:lnTo>
                  <a:lnTo>
                    <a:pt x="330" y="417"/>
                  </a:lnTo>
                  <a:lnTo>
                    <a:pt x="329" y="418"/>
                  </a:lnTo>
                  <a:lnTo>
                    <a:pt x="327" y="422"/>
                  </a:lnTo>
                  <a:lnTo>
                    <a:pt x="329" y="425"/>
                  </a:lnTo>
                  <a:lnTo>
                    <a:pt x="329" y="427"/>
                  </a:lnTo>
                  <a:lnTo>
                    <a:pt x="327" y="427"/>
                  </a:lnTo>
                  <a:lnTo>
                    <a:pt x="327" y="429"/>
                  </a:lnTo>
                  <a:lnTo>
                    <a:pt x="322" y="432"/>
                  </a:lnTo>
                  <a:lnTo>
                    <a:pt x="322" y="432"/>
                  </a:lnTo>
                  <a:lnTo>
                    <a:pt x="323" y="434"/>
                  </a:lnTo>
                  <a:lnTo>
                    <a:pt x="322" y="437"/>
                  </a:lnTo>
                  <a:lnTo>
                    <a:pt x="320" y="441"/>
                  </a:lnTo>
                  <a:lnTo>
                    <a:pt x="315" y="444"/>
                  </a:lnTo>
                  <a:lnTo>
                    <a:pt x="315" y="451"/>
                  </a:lnTo>
                  <a:lnTo>
                    <a:pt x="313" y="451"/>
                  </a:lnTo>
                  <a:lnTo>
                    <a:pt x="313" y="447"/>
                  </a:lnTo>
                  <a:lnTo>
                    <a:pt x="311" y="449"/>
                  </a:lnTo>
                  <a:lnTo>
                    <a:pt x="311" y="451"/>
                  </a:lnTo>
                  <a:lnTo>
                    <a:pt x="310" y="453"/>
                  </a:lnTo>
                  <a:lnTo>
                    <a:pt x="310" y="451"/>
                  </a:lnTo>
                  <a:lnTo>
                    <a:pt x="308" y="449"/>
                  </a:lnTo>
                  <a:lnTo>
                    <a:pt x="305" y="458"/>
                  </a:lnTo>
                  <a:lnTo>
                    <a:pt x="305" y="458"/>
                  </a:lnTo>
                  <a:lnTo>
                    <a:pt x="305" y="461"/>
                  </a:lnTo>
                  <a:lnTo>
                    <a:pt x="310" y="464"/>
                  </a:lnTo>
                  <a:lnTo>
                    <a:pt x="310" y="466"/>
                  </a:lnTo>
                  <a:lnTo>
                    <a:pt x="308" y="468"/>
                  </a:lnTo>
                  <a:lnTo>
                    <a:pt x="306" y="470"/>
                  </a:lnTo>
                  <a:lnTo>
                    <a:pt x="303" y="473"/>
                  </a:lnTo>
                  <a:lnTo>
                    <a:pt x="303" y="473"/>
                  </a:lnTo>
                  <a:lnTo>
                    <a:pt x="306" y="473"/>
                  </a:lnTo>
                  <a:lnTo>
                    <a:pt x="306" y="475"/>
                  </a:lnTo>
                  <a:lnTo>
                    <a:pt x="301" y="478"/>
                  </a:lnTo>
                  <a:lnTo>
                    <a:pt x="301" y="478"/>
                  </a:lnTo>
                  <a:lnTo>
                    <a:pt x="301" y="480"/>
                  </a:lnTo>
                  <a:lnTo>
                    <a:pt x="303" y="480"/>
                  </a:lnTo>
                  <a:lnTo>
                    <a:pt x="303" y="483"/>
                  </a:lnTo>
                  <a:lnTo>
                    <a:pt x="303" y="487"/>
                  </a:lnTo>
                  <a:lnTo>
                    <a:pt x="301" y="488"/>
                  </a:lnTo>
                  <a:lnTo>
                    <a:pt x="303" y="490"/>
                  </a:lnTo>
                  <a:lnTo>
                    <a:pt x="300" y="492"/>
                  </a:lnTo>
                  <a:lnTo>
                    <a:pt x="300" y="490"/>
                  </a:lnTo>
                  <a:lnTo>
                    <a:pt x="300" y="492"/>
                  </a:lnTo>
                  <a:lnTo>
                    <a:pt x="303" y="492"/>
                  </a:lnTo>
                  <a:lnTo>
                    <a:pt x="303" y="494"/>
                  </a:lnTo>
                  <a:lnTo>
                    <a:pt x="303" y="495"/>
                  </a:lnTo>
                  <a:lnTo>
                    <a:pt x="298" y="494"/>
                  </a:lnTo>
                  <a:lnTo>
                    <a:pt x="298" y="495"/>
                  </a:lnTo>
                  <a:lnTo>
                    <a:pt x="300" y="499"/>
                  </a:lnTo>
                  <a:lnTo>
                    <a:pt x="303" y="500"/>
                  </a:lnTo>
                  <a:lnTo>
                    <a:pt x="303" y="502"/>
                  </a:lnTo>
                  <a:lnTo>
                    <a:pt x="300" y="502"/>
                  </a:lnTo>
                  <a:lnTo>
                    <a:pt x="300" y="504"/>
                  </a:lnTo>
                  <a:lnTo>
                    <a:pt x="305" y="504"/>
                  </a:lnTo>
                  <a:lnTo>
                    <a:pt x="301" y="512"/>
                  </a:lnTo>
                  <a:lnTo>
                    <a:pt x="296" y="516"/>
                  </a:lnTo>
                  <a:lnTo>
                    <a:pt x="294" y="521"/>
                  </a:lnTo>
                  <a:lnTo>
                    <a:pt x="294" y="524"/>
                  </a:lnTo>
                  <a:lnTo>
                    <a:pt x="298" y="529"/>
                  </a:lnTo>
                  <a:lnTo>
                    <a:pt x="303" y="536"/>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32"/>
            <p:cNvSpPr>
              <a:spLocks/>
            </p:cNvSpPr>
            <p:nvPr/>
          </p:nvSpPr>
          <p:spPr bwMode="gray">
            <a:xfrm>
              <a:off x="7518400" y="3246438"/>
              <a:ext cx="26988" cy="36513"/>
            </a:xfrm>
            <a:custGeom>
              <a:avLst/>
              <a:gdLst/>
              <a:ahLst/>
              <a:cxnLst>
                <a:cxn ang="0">
                  <a:pos x="9" y="4"/>
                </a:cxn>
                <a:cxn ang="0">
                  <a:pos x="17" y="11"/>
                </a:cxn>
                <a:cxn ang="0">
                  <a:pos x="9" y="23"/>
                </a:cxn>
                <a:cxn ang="0">
                  <a:pos x="9" y="19"/>
                </a:cxn>
                <a:cxn ang="0">
                  <a:pos x="9" y="19"/>
                </a:cxn>
                <a:cxn ang="0">
                  <a:pos x="9" y="18"/>
                </a:cxn>
                <a:cxn ang="0">
                  <a:pos x="9" y="14"/>
                </a:cxn>
                <a:cxn ang="0">
                  <a:pos x="5" y="12"/>
                </a:cxn>
                <a:cxn ang="0">
                  <a:pos x="4" y="11"/>
                </a:cxn>
                <a:cxn ang="0">
                  <a:pos x="0" y="9"/>
                </a:cxn>
                <a:cxn ang="0">
                  <a:pos x="5" y="0"/>
                </a:cxn>
                <a:cxn ang="0">
                  <a:pos x="9" y="4"/>
                </a:cxn>
              </a:cxnLst>
              <a:rect l="0" t="0" r="r" b="b"/>
              <a:pathLst>
                <a:path w="17" h="23">
                  <a:moveTo>
                    <a:pt x="9" y="4"/>
                  </a:moveTo>
                  <a:lnTo>
                    <a:pt x="17" y="11"/>
                  </a:lnTo>
                  <a:lnTo>
                    <a:pt x="9" y="23"/>
                  </a:lnTo>
                  <a:lnTo>
                    <a:pt x="9" y="19"/>
                  </a:lnTo>
                  <a:lnTo>
                    <a:pt x="9" y="19"/>
                  </a:lnTo>
                  <a:lnTo>
                    <a:pt x="9" y="18"/>
                  </a:lnTo>
                  <a:lnTo>
                    <a:pt x="9" y="14"/>
                  </a:lnTo>
                  <a:lnTo>
                    <a:pt x="5" y="12"/>
                  </a:lnTo>
                  <a:lnTo>
                    <a:pt x="4" y="11"/>
                  </a:lnTo>
                  <a:lnTo>
                    <a:pt x="0" y="9"/>
                  </a:lnTo>
                  <a:lnTo>
                    <a:pt x="5" y="0"/>
                  </a:lnTo>
                  <a:lnTo>
                    <a:pt x="9" y="4"/>
                  </a:lnTo>
                  <a:close/>
                </a:path>
              </a:pathLst>
            </a:custGeom>
            <a:grpFill/>
            <a:ln w="9525">
              <a:solidFill>
                <a:schemeClr val="bg1">
                  <a:lumMod val="95000"/>
                </a:schemeClr>
              </a:solidFill>
              <a:round/>
              <a:headEnd/>
              <a:tailEnd/>
            </a:ln>
          </p:spPr>
          <p:txBody>
            <a:bodyPr vert="horz" wrap="square" lIns="44450" tIns="44450" rIns="44450" bIns="4445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33"/>
            <p:cNvSpPr>
              <a:spLocks/>
            </p:cNvSpPr>
            <p:nvPr/>
          </p:nvSpPr>
          <p:spPr bwMode="gray">
            <a:xfrm>
              <a:off x="7659688" y="3065463"/>
              <a:ext cx="144463" cy="236538"/>
            </a:xfrm>
            <a:custGeom>
              <a:avLst/>
              <a:gdLst/>
              <a:ahLst/>
              <a:cxnLst>
                <a:cxn ang="0">
                  <a:pos x="34" y="138"/>
                </a:cxn>
                <a:cxn ang="0">
                  <a:pos x="33" y="128"/>
                </a:cxn>
                <a:cxn ang="0">
                  <a:pos x="26" y="109"/>
                </a:cxn>
                <a:cxn ang="0">
                  <a:pos x="17" y="77"/>
                </a:cxn>
                <a:cxn ang="0">
                  <a:pos x="14" y="67"/>
                </a:cxn>
                <a:cxn ang="0">
                  <a:pos x="12" y="61"/>
                </a:cxn>
                <a:cxn ang="0">
                  <a:pos x="10" y="53"/>
                </a:cxn>
                <a:cxn ang="0">
                  <a:pos x="0" y="17"/>
                </a:cxn>
                <a:cxn ang="0">
                  <a:pos x="2" y="17"/>
                </a:cxn>
                <a:cxn ang="0">
                  <a:pos x="4" y="10"/>
                </a:cxn>
                <a:cxn ang="0">
                  <a:pos x="7" y="5"/>
                </a:cxn>
                <a:cxn ang="0">
                  <a:pos x="10" y="2"/>
                </a:cxn>
                <a:cxn ang="0">
                  <a:pos x="15" y="2"/>
                </a:cxn>
                <a:cxn ang="0">
                  <a:pos x="24" y="0"/>
                </a:cxn>
                <a:cxn ang="0">
                  <a:pos x="29" y="2"/>
                </a:cxn>
                <a:cxn ang="0">
                  <a:pos x="29" y="3"/>
                </a:cxn>
                <a:cxn ang="0">
                  <a:pos x="29" y="5"/>
                </a:cxn>
                <a:cxn ang="0">
                  <a:pos x="26" y="7"/>
                </a:cxn>
                <a:cxn ang="0">
                  <a:pos x="26" y="10"/>
                </a:cxn>
                <a:cxn ang="0">
                  <a:pos x="26" y="12"/>
                </a:cxn>
                <a:cxn ang="0">
                  <a:pos x="26" y="12"/>
                </a:cxn>
                <a:cxn ang="0">
                  <a:pos x="17" y="26"/>
                </a:cxn>
                <a:cxn ang="0">
                  <a:pos x="22" y="29"/>
                </a:cxn>
                <a:cxn ang="0">
                  <a:pos x="22" y="41"/>
                </a:cxn>
                <a:cxn ang="0">
                  <a:pos x="31" y="50"/>
                </a:cxn>
                <a:cxn ang="0">
                  <a:pos x="43" y="60"/>
                </a:cxn>
                <a:cxn ang="0">
                  <a:pos x="48" y="79"/>
                </a:cxn>
                <a:cxn ang="0">
                  <a:pos x="55" y="84"/>
                </a:cxn>
                <a:cxn ang="0">
                  <a:pos x="58" y="91"/>
                </a:cxn>
                <a:cxn ang="0">
                  <a:pos x="70" y="102"/>
                </a:cxn>
                <a:cxn ang="0">
                  <a:pos x="79" y="102"/>
                </a:cxn>
                <a:cxn ang="0">
                  <a:pos x="91" y="138"/>
                </a:cxn>
                <a:cxn ang="0">
                  <a:pos x="89" y="138"/>
                </a:cxn>
                <a:cxn ang="0">
                  <a:pos x="87" y="138"/>
                </a:cxn>
                <a:cxn ang="0">
                  <a:pos x="65" y="143"/>
                </a:cxn>
                <a:cxn ang="0">
                  <a:pos x="38" y="149"/>
                </a:cxn>
                <a:cxn ang="0">
                  <a:pos x="34" y="138"/>
                </a:cxn>
              </a:cxnLst>
              <a:rect l="0" t="0" r="r" b="b"/>
              <a:pathLst>
                <a:path w="91" h="149">
                  <a:moveTo>
                    <a:pt x="34" y="138"/>
                  </a:moveTo>
                  <a:lnTo>
                    <a:pt x="33" y="128"/>
                  </a:lnTo>
                  <a:lnTo>
                    <a:pt x="26" y="109"/>
                  </a:lnTo>
                  <a:lnTo>
                    <a:pt x="17" y="77"/>
                  </a:lnTo>
                  <a:lnTo>
                    <a:pt x="14" y="67"/>
                  </a:lnTo>
                  <a:lnTo>
                    <a:pt x="12" y="61"/>
                  </a:lnTo>
                  <a:lnTo>
                    <a:pt x="10" y="53"/>
                  </a:lnTo>
                  <a:lnTo>
                    <a:pt x="0" y="17"/>
                  </a:lnTo>
                  <a:lnTo>
                    <a:pt x="2" y="17"/>
                  </a:lnTo>
                  <a:lnTo>
                    <a:pt x="4" y="10"/>
                  </a:lnTo>
                  <a:lnTo>
                    <a:pt x="7" y="5"/>
                  </a:lnTo>
                  <a:lnTo>
                    <a:pt x="10" y="2"/>
                  </a:lnTo>
                  <a:lnTo>
                    <a:pt x="15" y="2"/>
                  </a:lnTo>
                  <a:lnTo>
                    <a:pt x="24" y="0"/>
                  </a:lnTo>
                  <a:lnTo>
                    <a:pt x="29" y="2"/>
                  </a:lnTo>
                  <a:lnTo>
                    <a:pt x="29" y="3"/>
                  </a:lnTo>
                  <a:lnTo>
                    <a:pt x="29" y="5"/>
                  </a:lnTo>
                  <a:lnTo>
                    <a:pt x="26" y="7"/>
                  </a:lnTo>
                  <a:lnTo>
                    <a:pt x="26" y="10"/>
                  </a:lnTo>
                  <a:lnTo>
                    <a:pt x="26" y="12"/>
                  </a:lnTo>
                  <a:lnTo>
                    <a:pt x="26" y="12"/>
                  </a:lnTo>
                  <a:lnTo>
                    <a:pt x="17" y="26"/>
                  </a:lnTo>
                  <a:lnTo>
                    <a:pt x="22" y="29"/>
                  </a:lnTo>
                  <a:lnTo>
                    <a:pt x="22" y="41"/>
                  </a:lnTo>
                  <a:lnTo>
                    <a:pt x="31" y="50"/>
                  </a:lnTo>
                  <a:lnTo>
                    <a:pt x="43" y="60"/>
                  </a:lnTo>
                  <a:lnTo>
                    <a:pt x="48" y="79"/>
                  </a:lnTo>
                  <a:lnTo>
                    <a:pt x="55" y="84"/>
                  </a:lnTo>
                  <a:lnTo>
                    <a:pt x="58" y="91"/>
                  </a:lnTo>
                  <a:lnTo>
                    <a:pt x="70" y="102"/>
                  </a:lnTo>
                  <a:lnTo>
                    <a:pt x="79" y="102"/>
                  </a:lnTo>
                  <a:lnTo>
                    <a:pt x="91" y="138"/>
                  </a:lnTo>
                  <a:lnTo>
                    <a:pt x="89" y="138"/>
                  </a:lnTo>
                  <a:lnTo>
                    <a:pt x="87" y="138"/>
                  </a:lnTo>
                  <a:lnTo>
                    <a:pt x="65" y="143"/>
                  </a:lnTo>
                  <a:lnTo>
                    <a:pt x="38" y="149"/>
                  </a:lnTo>
                  <a:lnTo>
                    <a:pt x="34" y="13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Freeform 34"/>
            <p:cNvSpPr>
              <a:spLocks/>
            </p:cNvSpPr>
            <p:nvPr/>
          </p:nvSpPr>
          <p:spPr bwMode="gray">
            <a:xfrm>
              <a:off x="6821488" y="3051176"/>
              <a:ext cx="604838" cy="604838"/>
            </a:xfrm>
            <a:custGeom>
              <a:avLst/>
              <a:gdLst/>
              <a:ahLst/>
              <a:cxnLst>
                <a:cxn ang="0">
                  <a:pos x="239" y="212"/>
                </a:cxn>
                <a:cxn ang="0">
                  <a:pos x="232" y="238"/>
                </a:cxn>
                <a:cxn ang="0">
                  <a:pos x="224" y="260"/>
                </a:cxn>
                <a:cxn ang="0">
                  <a:pos x="214" y="288"/>
                </a:cxn>
                <a:cxn ang="0">
                  <a:pos x="205" y="308"/>
                </a:cxn>
                <a:cxn ang="0">
                  <a:pos x="209" y="322"/>
                </a:cxn>
                <a:cxn ang="0">
                  <a:pos x="202" y="335"/>
                </a:cxn>
                <a:cxn ang="0">
                  <a:pos x="186" y="339"/>
                </a:cxn>
                <a:cxn ang="0">
                  <a:pos x="169" y="351"/>
                </a:cxn>
                <a:cxn ang="0">
                  <a:pos x="156" y="363"/>
                </a:cxn>
                <a:cxn ang="0">
                  <a:pos x="125" y="368"/>
                </a:cxn>
                <a:cxn ang="0">
                  <a:pos x="106" y="380"/>
                </a:cxn>
                <a:cxn ang="0">
                  <a:pos x="80" y="375"/>
                </a:cxn>
                <a:cxn ang="0">
                  <a:pos x="67" y="356"/>
                </a:cxn>
                <a:cxn ang="0">
                  <a:pos x="58" y="352"/>
                </a:cxn>
                <a:cxn ang="0">
                  <a:pos x="46" y="342"/>
                </a:cxn>
                <a:cxn ang="0">
                  <a:pos x="26" y="327"/>
                </a:cxn>
                <a:cxn ang="0">
                  <a:pos x="12" y="306"/>
                </a:cxn>
                <a:cxn ang="0">
                  <a:pos x="3" y="282"/>
                </a:cxn>
                <a:cxn ang="0">
                  <a:pos x="5" y="265"/>
                </a:cxn>
                <a:cxn ang="0">
                  <a:pos x="24" y="241"/>
                </a:cxn>
                <a:cxn ang="0">
                  <a:pos x="27" y="217"/>
                </a:cxn>
                <a:cxn ang="0">
                  <a:pos x="39" y="192"/>
                </a:cxn>
                <a:cxn ang="0">
                  <a:pos x="51" y="207"/>
                </a:cxn>
                <a:cxn ang="0">
                  <a:pos x="58" y="190"/>
                </a:cxn>
                <a:cxn ang="0">
                  <a:pos x="56" y="173"/>
                </a:cxn>
                <a:cxn ang="0">
                  <a:pos x="72" y="151"/>
                </a:cxn>
                <a:cxn ang="0">
                  <a:pos x="96" y="144"/>
                </a:cxn>
                <a:cxn ang="0">
                  <a:pos x="109" y="123"/>
                </a:cxn>
                <a:cxn ang="0">
                  <a:pos x="123" y="105"/>
                </a:cxn>
                <a:cxn ang="0">
                  <a:pos x="123" y="86"/>
                </a:cxn>
                <a:cxn ang="0">
                  <a:pos x="126" y="74"/>
                </a:cxn>
                <a:cxn ang="0">
                  <a:pos x="132" y="36"/>
                </a:cxn>
                <a:cxn ang="0">
                  <a:pos x="121" y="11"/>
                </a:cxn>
                <a:cxn ang="0">
                  <a:pos x="137" y="26"/>
                </a:cxn>
                <a:cxn ang="0">
                  <a:pos x="209" y="88"/>
                </a:cxn>
                <a:cxn ang="0">
                  <a:pos x="255" y="127"/>
                </a:cxn>
                <a:cxn ang="0">
                  <a:pos x="268" y="106"/>
                </a:cxn>
                <a:cxn ang="0">
                  <a:pos x="285" y="96"/>
                </a:cxn>
                <a:cxn ang="0">
                  <a:pos x="292" y="84"/>
                </a:cxn>
                <a:cxn ang="0">
                  <a:pos x="297" y="91"/>
                </a:cxn>
                <a:cxn ang="0">
                  <a:pos x="316" y="91"/>
                </a:cxn>
                <a:cxn ang="0">
                  <a:pos x="320" y="79"/>
                </a:cxn>
                <a:cxn ang="0">
                  <a:pos x="335" y="72"/>
                </a:cxn>
                <a:cxn ang="0">
                  <a:pos x="357" y="74"/>
                </a:cxn>
                <a:cxn ang="0">
                  <a:pos x="362" y="72"/>
                </a:cxn>
                <a:cxn ang="0">
                  <a:pos x="366" y="79"/>
                </a:cxn>
                <a:cxn ang="0">
                  <a:pos x="371" y="84"/>
                </a:cxn>
                <a:cxn ang="0">
                  <a:pos x="373" y="89"/>
                </a:cxn>
                <a:cxn ang="0">
                  <a:pos x="379" y="100"/>
                </a:cxn>
                <a:cxn ang="0">
                  <a:pos x="359" y="111"/>
                </a:cxn>
                <a:cxn ang="0">
                  <a:pos x="332" y="108"/>
                </a:cxn>
                <a:cxn ang="0">
                  <a:pos x="328" y="134"/>
                </a:cxn>
                <a:cxn ang="0">
                  <a:pos x="318" y="151"/>
                </a:cxn>
                <a:cxn ang="0">
                  <a:pos x="308" y="159"/>
                </a:cxn>
                <a:cxn ang="0">
                  <a:pos x="285" y="180"/>
                </a:cxn>
              </a:cxnLst>
              <a:rect l="0" t="0" r="r" b="b"/>
              <a:pathLst>
                <a:path w="381" h="381">
                  <a:moveTo>
                    <a:pt x="275" y="212"/>
                  </a:moveTo>
                  <a:lnTo>
                    <a:pt x="273" y="217"/>
                  </a:lnTo>
                  <a:lnTo>
                    <a:pt x="270" y="221"/>
                  </a:lnTo>
                  <a:lnTo>
                    <a:pt x="255" y="217"/>
                  </a:lnTo>
                  <a:lnTo>
                    <a:pt x="250" y="209"/>
                  </a:lnTo>
                  <a:lnTo>
                    <a:pt x="239" y="207"/>
                  </a:lnTo>
                  <a:lnTo>
                    <a:pt x="239" y="212"/>
                  </a:lnTo>
                  <a:lnTo>
                    <a:pt x="239" y="214"/>
                  </a:lnTo>
                  <a:lnTo>
                    <a:pt x="238" y="217"/>
                  </a:lnTo>
                  <a:lnTo>
                    <a:pt x="239" y="224"/>
                  </a:lnTo>
                  <a:lnTo>
                    <a:pt x="238" y="229"/>
                  </a:lnTo>
                  <a:lnTo>
                    <a:pt x="238" y="233"/>
                  </a:lnTo>
                  <a:lnTo>
                    <a:pt x="234" y="235"/>
                  </a:lnTo>
                  <a:lnTo>
                    <a:pt x="232" y="238"/>
                  </a:lnTo>
                  <a:lnTo>
                    <a:pt x="232" y="240"/>
                  </a:lnTo>
                  <a:lnTo>
                    <a:pt x="234" y="241"/>
                  </a:lnTo>
                  <a:lnTo>
                    <a:pt x="234" y="243"/>
                  </a:lnTo>
                  <a:lnTo>
                    <a:pt x="231" y="246"/>
                  </a:lnTo>
                  <a:lnTo>
                    <a:pt x="226" y="255"/>
                  </a:lnTo>
                  <a:lnTo>
                    <a:pt x="226" y="257"/>
                  </a:lnTo>
                  <a:lnTo>
                    <a:pt x="224" y="260"/>
                  </a:lnTo>
                  <a:lnTo>
                    <a:pt x="226" y="262"/>
                  </a:lnTo>
                  <a:lnTo>
                    <a:pt x="224" y="267"/>
                  </a:lnTo>
                  <a:lnTo>
                    <a:pt x="224" y="270"/>
                  </a:lnTo>
                  <a:lnTo>
                    <a:pt x="222" y="276"/>
                  </a:lnTo>
                  <a:lnTo>
                    <a:pt x="217" y="281"/>
                  </a:lnTo>
                  <a:lnTo>
                    <a:pt x="214" y="286"/>
                  </a:lnTo>
                  <a:lnTo>
                    <a:pt x="214" y="288"/>
                  </a:lnTo>
                  <a:lnTo>
                    <a:pt x="210" y="289"/>
                  </a:lnTo>
                  <a:lnTo>
                    <a:pt x="210" y="293"/>
                  </a:lnTo>
                  <a:lnTo>
                    <a:pt x="210" y="294"/>
                  </a:lnTo>
                  <a:lnTo>
                    <a:pt x="207" y="299"/>
                  </a:lnTo>
                  <a:lnTo>
                    <a:pt x="207" y="301"/>
                  </a:lnTo>
                  <a:lnTo>
                    <a:pt x="205" y="305"/>
                  </a:lnTo>
                  <a:lnTo>
                    <a:pt x="205" y="308"/>
                  </a:lnTo>
                  <a:lnTo>
                    <a:pt x="202" y="313"/>
                  </a:lnTo>
                  <a:lnTo>
                    <a:pt x="203" y="313"/>
                  </a:lnTo>
                  <a:lnTo>
                    <a:pt x="202" y="317"/>
                  </a:lnTo>
                  <a:lnTo>
                    <a:pt x="203" y="317"/>
                  </a:lnTo>
                  <a:lnTo>
                    <a:pt x="207" y="317"/>
                  </a:lnTo>
                  <a:lnTo>
                    <a:pt x="210" y="318"/>
                  </a:lnTo>
                  <a:lnTo>
                    <a:pt x="209" y="322"/>
                  </a:lnTo>
                  <a:lnTo>
                    <a:pt x="203" y="325"/>
                  </a:lnTo>
                  <a:lnTo>
                    <a:pt x="203" y="329"/>
                  </a:lnTo>
                  <a:lnTo>
                    <a:pt x="205" y="329"/>
                  </a:lnTo>
                  <a:lnTo>
                    <a:pt x="207" y="329"/>
                  </a:lnTo>
                  <a:lnTo>
                    <a:pt x="207" y="330"/>
                  </a:lnTo>
                  <a:lnTo>
                    <a:pt x="202" y="334"/>
                  </a:lnTo>
                  <a:lnTo>
                    <a:pt x="202" y="335"/>
                  </a:lnTo>
                  <a:lnTo>
                    <a:pt x="198" y="337"/>
                  </a:lnTo>
                  <a:lnTo>
                    <a:pt x="197" y="340"/>
                  </a:lnTo>
                  <a:lnTo>
                    <a:pt x="193" y="342"/>
                  </a:lnTo>
                  <a:lnTo>
                    <a:pt x="191" y="342"/>
                  </a:lnTo>
                  <a:lnTo>
                    <a:pt x="191" y="339"/>
                  </a:lnTo>
                  <a:lnTo>
                    <a:pt x="188" y="337"/>
                  </a:lnTo>
                  <a:lnTo>
                    <a:pt x="186" y="339"/>
                  </a:lnTo>
                  <a:lnTo>
                    <a:pt x="181" y="342"/>
                  </a:lnTo>
                  <a:lnTo>
                    <a:pt x="174" y="349"/>
                  </a:lnTo>
                  <a:lnTo>
                    <a:pt x="171" y="349"/>
                  </a:lnTo>
                  <a:lnTo>
                    <a:pt x="171" y="351"/>
                  </a:lnTo>
                  <a:lnTo>
                    <a:pt x="171" y="351"/>
                  </a:lnTo>
                  <a:lnTo>
                    <a:pt x="169" y="352"/>
                  </a:lnTo>
                  <a:lnTo>
                    <a:pt x="169" y="351"/>
                  </a:lnTo>
                  <a:lnTo>
                    <a:pt x="166" y="351"/>
                  </a:lnTo>
                  <a:lnTo>
                    <a:pt x="166" y="349"/>
                  </a:lnTo>
                  <a:lnTo>
                    <a:pt x="161" y="347"/>
                  </a:lnTo>
                  <a:lnTo>
                    <a:pt x="159" y="352"/>
                  </a:lnTo>
                  <a:lnTo>
                    <a:pt x="162" y="356"/>
                  </a:lnTo>
                  <a:lnTo>
                    <a:pt x="162" y="358"/>
                  </a:lnTo>
                  <a:lnTo>
                    <a:pt x="156" y="363"/>
                  </a:lnTo>
                  <a:lnTo>
                    <a:pt x="154" y="363"/>
                  </a:lnTo>
                  <a:lnTo>
                    <a:pt x="152" y="363"/>
                  </a:lnTo>
                  <a:lnTo>
                    <a:pt x="152" y="363"/>
                  </a:lnTo>
                  <a:lnTo>
                    <a:pt x="149" y="364"/>
                  </a:lnTo>
                  <a:lnTo>
                    <a:pt x="138" y="368"/>
                  </a:lnTo>
                  <a:lnTo>
                    <a:pt x="133" y="373"/>
                  </a:lnTo>
                  <a:lnTo>
                    <a:pt x="125" y="368"/>
                  </a:lnTo>
                  <a:lnTo>
                    <a:pt x="120" y="364"/>
                  </a:lnTo>
                  <a:lnTo>
                    <a:pt x="118" y="368"/>
                  </a:lnTo>
                  <a:lnTo>
                    <a:pt x="118" y="370"/>
                  </a:lnTo>
                  <a:lnTo>
                    <a:pt x="111" y="375"/>
                  </a:lnTo>
                  <a:lnTo>
                    <a:pt x="109" y="375"/>
                  </a:lnTo>
                  <a:lnTo>
                    <a:pt x="109" y="376"/>
                  </a:lnTo>
                  <a:lnTo>
                    <a:pt x="106" y="380"/>
                  </a:lnTo>
                  <a:lnTo>
                    <a:pt x="96" y="381"/>
                  </a:lnTo>
                  <a:lnTo>
                    <a:pt x="92" y="380"/>
                  </a:lnTo>
                  <a:lnTo>
                    <a:pt x="89" y="378"/>
                  </a:lnTo>
                  <a:lnTo>
                    <a:pt x="89" y="376"/>
                  </a:lnTo>
                  <a:lnTo>
                    <a:pt x="84" y="375"/>
                  </a:lnTo>
                  <a:lnTo>
                    <a:pt x="82" y="376"/>
                  </a:lnTo>
                  <a:lnTo>
                    <a:pt x="80" y="375"/>
                  </a:lnTo>
                  <a:lnTo>
                    <a:pt x="79" y="373"/>
                  </a:lnTo>
                  <a:lnTo>
                    <a:pt x="79" y="371"/>
                  </a:lnTo>
                  <a:lnTo>
                    <a:pt x="75" y="370"/>
                  </a:lnTo>
                  <a:lnTo>
                    <a:pt x="72" y="368"/>
                  </a:lnTo>
                  <a:lnTo>
                    <a:pt x="72" y="363"/>
                  </a:lnTo>
                  <a:lnTo>
                    <a:pt x="65" y="358"/>
                  </a:lnTo>
                  <a:lnTo>
                    <a:pt x="67" y="356"/>
                  </a:lnTo>
                  <a:lnTo>
                    <a:pt x="68" y="354"/>
                  </a:lnTo>
                  <a:lnTo>
                    <a:pt x="68" y="352"/>
                  </a:lnTo>
                  <a:lnTo>
                    <a:pt x="67" y="351"/>
                  </a:lnTo>
                  <a:lnTo>
                    <a:pt x="65" y="349"/>
                  </a:lnTo>
                  <a:lnTo>
                    <a:pt x="62" y="352"/>
                  </a:lnTo>
                  <a:lnTo>
                    <a:pt x="58" y="349"/>
                  </a:lnTo>
                  <a:lnTo>
                    <a:pt x="58" y="352"/>
                  </a:lnTo>
                  <a:lnTo>
                    <a:pt x="56" y="351"/>
                  </a:lnTo>
                  <a:lnTo>
                    <a:pt x="51" y="351"/>
                  </a:lnTo>
                  <a:lnTo>
                    <a:pt x="51" y="349"/>
                  </a:lnTo>
                  <a:lnTo>
                    <a:pt x="51" y="349"/>
                  </a:lnTo>
                  <a:lnTo>
                    <a:pt x="51" y="347"/>
                  </a:lnTo>
                  <a:lnTo>
                    <a:pt x="50" y="347"/>
                  </a:lnTo>
                  <a:lnTo>
                    <a:pt x="46" y="342"/>
                  </a:lnTo>
                  <a:lnTo>
                    <a:pt x="44" y="344"/>
                  </a:lnTo>
                  <a:lnTo>
                    <a:pt x="41" y="340"/>
                  </a:lnTo>
                  <a:lnTo>
                    <a:pt x="36" y="340"/>
                  </a:lnTo>
                  <a:lnTo>
                    <a:pt x="32" y="332"/>
                  </a:lnTo>
                  <a:lnTo>
                    <a:pt x="32" y="330"/>
                  </a:lnTo>
                  <a:lnTo>
                    <a:pt x="31" y="329"/>
                  </a:lnTo>
                  <a:lnTo>
                    <a:pt x="26" y="327"/>
                  </a:lnTo>
                  <a:lnTo>
                    <a:pt x="22" y="320"/>
                  </a:lnTo>
                  <a:lnTo>
                    <a:pt x="21" y="318"/>
                  </a:lnTo>
                  <a:lnTo>
                    <a:pt x="15" y="315"/>
                  </a:lnTo>
                  <a:lnTo>
                    <a:pt x="15" y="313"/>
                  </a:lnTo>
                  <a:lnTo>
                    <a:pt x="17" y="311"/>
                  </a:lnTo>
                  <a:lnTo>
                    <a:pt x="17" y="310"/>
                  </a:lnTo>
                  <a:lnTo>
                    <a:pt x="12" y="306"/>
                  </a:lnTo>
                  <a:lnTo>
                    <a:pt x="5" y="296"/>
                  </a:lnTo>
                  <a:lnTo>
                    <a:pt x="0" y="293"/>
                  </a:lnTo>
                  <a:lnTo>
                    <a:pt x="0" y="291"/>
                  </a:lnTo>
                  <a:lnTo>
                    <a:pt x="2" y="289"/>
                  </a:lnTo>
                  <a:lnTo>
                    <a:pt x="2" y="288"/>
                  </a:lnTo>
                  <a:lnTo>
                    <a:pt x="2" y="282"/>
                  </a:lnTo>
                  <a:lnTo>
                    <a:pt x="3" y="282"/>
                  </a:lnTo>
                  <a:lnTo>
                    <a:pt x="3" y="281"/>
                  </a:lnTo>
                  <a:lnTo>
                    <a:pt x="3" y="277"/>
                  </a:lnTo>
                  <a:lnTo>
                    <a:pt x="3" y="276"/>
                  </a:lnTo>
                  <a:lnTo>
                    <a:pt x="0" y="269"/>
                  </a:lnTo>
                  <a:lnTo>
                    <a:pt x="2" y="264"/>
                  </a:lnTo>
                  <a:lnTo>
                    <a:pt x="2" y="265"/>
                  </a:lnTo>
                  <a:lnTo>
                    <a:pt x="5" y="265"/>
                  </a:lnTo>
                  <a:lnTo>
                    <a:pt x="9" y="264"/>
                  </a:lnTo>
                  <a:lnTo>
                    <a:pt x="15" y="260"/>
                  </a:lnTo>
                  <a:lnTo>
                    <a:pt x="17" y="260"/>
                  </a:lnTo>
                  <a:lnTo>
                    <a:pt x="22" y="258"/>
                  </a:lnTo>
                  <a:lnTo>
                    <a:pt x="22" y="255"/>
                  </a:lnTo>
                  <a:lnTo>
                    <a:pt x="22" y="243"/>
                  </a:lnTo>
                  <a:lnTo>
                    <a:pt x="24" y="241"/>
                  </a:lnTo>
                  <a:lnTo>
                    <a:pt x="29" y="241"/>
                  </a:lnTo>
                  <a:lnTo>
                    <a:pt x="31" y="240"/>
                  </a:lnTo>
                  <a:lnTo>
                    <a:pt x="31" y="236"/>
                  </a:lnTo>
                  <a:lnTo>
                    <a:pt x="29" y="231"/>
                  </a:lnTo>
                  <a:lnTo>
                    <a:pt x="29" y="228"/>
                  </a:lnTo>
                  <a:lnTo>
                    <a:pt x="26" y="221"/>
                  </a:lnTo>
                  <a:lnTo>
                    <a:pt x="27" y="217"/>
                  </a:lnTo>
                  <a:lnTo>
                    <a:pt x="31" y="214"/>
                  </a:lnTo>
                  <a:lnTo>
                    <a:pt x="31" y="207"/>
                  </a:lnTo>
                  <a:lnTo>
                    <a:pt x="32" y="200"/>
                  </a:lnTo>
                  <a:lnTo>
                    <a:pt x="34" y="197"/>
                  </a:lnTo>
                  <a:lnTo>
                    <a:pt x="36" y="197"/>
                  </a:lnTo>
                  <a:lnTo>
                    <a:pt x="36" y="194"/>
                  </a:lnTo>
                  <a:lnTo>
                    <a:pt x="39" y="192"/>
                  </a:lnTo>
                  <a:lnTo>
                    <a:pt x="43" y="195"/>
                  </a:lnTo>
                  <a:lnTo>
                    <a:pt x="44" y="195"/>
                  </a:lnTo>
                  <a:lnTo>
                    <a:pt x="46" y="195"/>
                  </a:lnTo>
                  <a:lnTo>
                    <a:pt x="50" y="200"/>
                  </a:lnTo>
                  <a:lnTo>
                    <a:pt x="48" y="205"/>
                  </a:lnTo>
                  <a:lnTo>
                    <a:pt x="50" y="205"/>
                  </a:lnTo>
                  <a:lnTo>
                    <a:pt x="51" y="207"/>
                  </a:lnTo>
                  <a:lnTo>
                    <a:pt x="53" y="205"/>
                  </a:lnTo>
                  <a:lnTo>
                    <a:pt x="55" y="199"/>
                  </a:lnTo>
                  <a:lnTo>
                    <a:pt x="55" y="197"/>
                  </a:lnTo>
                  <a:lnTo>
                    <a:pt x="58" y="200"/>
                  </a:lnTo>
                  <a:lnTo>
                    <a:pt x="60" y="199"/>
                  </a:lnTo>
                  <a:lnTo>
                    <a:pt x="58" y="195"/>
                  </a:lnTo>
                  <a:lnTo>
                    <a:pt x="58" y="190"/>
                  </a:lnTo>
                  <a:lnTo>
                    <a:pt x="55" y="187"/>
                  </a:lnTo>
                  <a:lnTo>
                    <a:pt x="53" y="185"/>
                  </a:lnTo>
                  <a:lnTo>
                    <a:pt x="53" y="183"/>
                  </a:lnTo>
                  <a:lnTo>
                    <a:pt x="56" y="183"/>
                  </a:lnTo>
                  <a:lnTo>
                    <a:pt x="58" y="182"/>
                  </a:lnTo>
                  <a:lnTo>
                    <a:pt x="58" y="178"/>
                  </a:lnTo>
                  <a:lnTo>
                    <a:pt x="56" y="173"/>
                  </a:lnTo>
                  <a:lnTo>
                    <a:pt x="60" y="168"/>
                  </a:lnTo>
                  <a:lnTo>
                    <a:pt x="62" y="166"/>
                  </a:lnTo>
                  <a:lnTo>
                    <a:pt x="62" y="163"/>
                  </a:lnTo>
                  <a:lnTo>
                    <a:pt x="63" y="161"/>
                  </a:lnTo>
                  <a:lnTo>
                    <a:pt x="70" y="161"/>
                  </a:lnTo>
                  <a:lnTo>
                    <a:pt x="70" y="152"/>
                  </a:lnTo>
                  <a:lnTo>
                    <a:pt x="72" y="151"/>
                  </a:lnTo>
                  <a:lnTo>
                    <a:pt x="77" y="144"/>
                  </a:lnTo>
                  <a:lnTo>
                    <a:pt x="79" y="144"/>
                  </a:lnTo>
                  <a:lnTo>
                    <a:pt x="80" y="144"/>
                  </a:lnTo>
                  <a:lnTo>
                    <a:pt x="85" y="149"/>
                  </a:lnTo>
                  <a:lnTo>
                    <a:pt x="89" y="149"/>
                  </a:lnTo>
                  <a:lnTo>
                    <a:pt x="92" y="144"/>
                  </a:lnTo>
                  <a:lnTo>
                    <a:pt x="96" y="144"/>
                  </a:lnTo>
                  <a:lnTo>
                    <a:pt x="96" y="141"/>
                  </a:lnTo>
                  <a:lnTo>
                    <a:pt x="99" y="141"/>
                  </a:lnTo>
                  <a:lnTo>
                    <a:pt x="99" y="137"/>
                  </a:lnTo>
                  <a:lnTo>
                    <a:pt x="104" y="134"/>
                  </a:lnTo>
                  <a:lnTo>
                    <a:pt x="106" y="130"/>
                  </a:lnTo>
                  <a:lnTo>
                    <a:pt x="109" y="125"/>
                  </a:lnTo>
                  <a:lnTo>
                    <a:pt x="109" y="123"/>
                  </a:lnTo>
                  <a:lnTo>
                    <a:pt x="113" y="120"/>
                  </a:lnTo>
                  <a:lnTo>
                    <a:pt x="116" y="117"/>
                  </a:lnTo>
                  <a:lnTo>
                    <a:pt x="118" y="115"/>
                  </a:lnTo>
                  <a:lnTo>
                    <a:pt x="121" y="113"/>
                  </a:lnTo>
                  <a:lnTo>
                    <a:pt x="121" y="110"/>
                  </a:lnTo>
                  <a:lnTo>
                    <a:pt x="121" y="108"/>
                  </a:lnTo>
                  <a:lnTo>
                    <a:pt x="123" y="105"/>
                  </a:lnTo>
                  <a:lnTo>
                    <a:pt x="123" y="103"/>
                  </a:lnTo>
                  <a:lnTo>
                    <a:pt x="121" y="101"/>
                  </a:lnTo>
                  <a:lnTo>
                    <a:pt x="120" y="100"/>
                  </a:lnTo>
                  <a:lnTo>
                    <a:pt x="123" y="93"/>
                  </a:lnTo>
                  <a:lnTo>
                    <a:pt x="121" y="89"/>
                  </a:lnTo>
                  <a:lnTo>
                    <a:pt x="123" y="88"/>
                  </a:lnTo>
                  <a:lnTo>
                    <a:pt x="123" y="86"/>
                  </a:lnTo>
                  <a:lnTo>
                    <a:pt x="121" y="82"/>
                  </a:lnTo>
                  <a:lnTo>
                    <a:pt x="121" y="81"/>
                  </a:lnTo>
                  <a:lnTo>
                    <a:pt x="123" y="81"/>
                  </a:lnTo>
                  <a:lnTo>
                    <a:pt x="125" y="81"/>
                  </a:lnTo>
                  <a:lnTo>
                    <a:pt x="125" y="81"/>
                  </a:lnTo>
                  <a:lnTo>
                    <a:pt x="125" y="77"/>
                  </a:lnTo>
                  <a:lnTo>
                    <a:pt x="126" y="74"/>
                  </a:lnTo>
                  <a:lnTo>
                    <a:pt x="125" y="67"/>
                  </a:lnTo>
                  <a:lnTo>
                    <a:pt x="126" y="55"/>
                  </a:lnTo>
                  <a:lnTo>
                    <a:pt x="126" y="53"/>
                  </a:lnTo>
                  <a:lnTo>
                    <a:pt x="126" y="50"/>
                  </a:lnTo>
                  <a:lnTo>
                    <a:pt x="128" y="45"/>
                  </a:lnTo>
                  <a:lnTo>
                    <a:pt x="132" y="40"/>
                  </a:lnTo>
                  <a:lnTo>
                    <a:pt x="132" y="36"/>
                  </a:lnTo>
                  <a:lnTo>
                    <a:pt x="130" y="29"/>
                  </a:lnTo>
                  <a:lnTo>
                    <a:pt x="128" y="29"/>
                  </a:lnTo>
                  <a:lnTo>
                    <a:pt x="128" y="28"/>
                  </a:lnTo>
                  <a:lnTo>
                    <a:pt x="128" y="19"/>
                  </a:lnTo>
                  <a:lnTo>
                    <a:pt x="126" y="16"/>
                  </a:lnTo>
                  <a:lnTo>
                    <a:pt x="125" y="12"/>
                  </a:lnTo>
                  <a:lnTo>
                    <a:pt x="121" y="11"/>
                  </a:lnTo>
                  <a:lnTo>
                    <a:pt x="121" y="9"/>
                  </a:lnTo>
                  <a:lnTo>
                    <a:pt x="123" y="6"/>
                  </a:lnTo>
                  <a:lnTo>
                    <a:pt x="125" y="4"/>
                  </a:lnTo>
                  <a:lnTo>
                    <a:pt x="128" y="4"/>
                  </a:lnTo>
                  <a:lnTo>
                    <a:pt x="132" y="0"/>
                  </a:lnTo>
                  <a:lnTo>
                    <a:pt x="135" y="17"/>
                  </a:lnTo>
                  <a:lnTo>
                    <a:pt x="137" y="26"/>
                  </a:lnTo>
                  <a:lnTo>
                    <a:pt x="140" y="52"/>
                  </a:lnTo>
                  <a:lnTo>
                    <a:pt x="142" y="67"/>
                  </a:lnTo>
                  <a:lnTo>
                    <a:pt x="144" y="74"/>
                  </a:lnTo>
                  <a:lnTo>
                    <a:pt x="149" y="98"/>
                  </a:lnTo>
                  <a:lnTo>
                    <a:pt x="156" y="98"/>
                  </a:lnTo>
                  <a:lnTo>
                    <a:pt x="197" y="91"/>
                  </a:lnTo>
                  <a:lnTo>
                    <a:pt x="209" y="88"/>
                  </a:lnTo>
                  <a:lnTo>
                    <a:pt x="232" y="84"/>
                  </a:lnTo>
                  <a:lnTo>
                    <a:pt x="241" y="141"/>
                  </a:lnTo>
                  <a:lnTo>
                    <a:pt x="243" y="137"/>
                  </a:lnTo>
                  <a:lnTo>
                    <a:pt x="244" y="137"/>
                  </a:lnTo>
                  <a:lnTo>
                    <a:pt x="248" y="130"/>
                  </a:lnTo>
                  <a:lnTo>
                    <a:pt x="251" y="129"/>
                  </a:lnTo>
                  <a:lnTo>
                    <a:pt x="255" y="127"/>
                  </a:lnTo>
                  <a:lnTo>
                    <a:pt x="256" y="123"/>
                  </a:lnTo>
                  <a:lnTo>
                    <a:pt x="256" y="120"/>
                  </a:lnTo>
                  <a:lnTo>
                    <a:pt x="265" y="115"/>
                  </a:lnTo>
                  <a:lnTo>
                    <a:pt x="265" y="111"/>
                  </a:lnTo>
                  <a:lnTo>
                    <a:pt x="267" y="111"/>
                  </a:lnTo>
                  <a:lnTo>
                    <a:pt x="268" y="108"/>
                  </a:lnTo>
                  <a:lnTo>
                    <a:pt x="268" y="106"/>
                  </a:lnTo>
                  <a:lnTo>
                    <a:pt x="267" y="105"/>
                  </a:lnTo>
                  <a:lnTo>
                    <a:pt x="270" y="105"/>
                  </a:lnTo>
                  <a:lnTo>
                    <a:pt x="270" y="103"/>
                  </a:lnTo>
                  <a:lnTo>
                    <a:pt x="272" y="103"/>
                  </a:lnTo>
                  <a:lnTo>
                    <a:pt x="279" y="106"/>
                  </a:lnTo>
                  <a:lnTo>
                    <a:pt x="280" y="105"/>
                  </a:lnTo>
                  <a:lnTo>
                    <a:pt x="285" y="96"/>
                  </a:lnTo>
                  <a:lnTo>
                    <a:pt x="287" y="91"/>
                  </a:lnTo>
                  <a:lnTo>
                    <a:pt x="289" y="91"/>
                  </a:lnTo>
                  <a:lnTo>
                    <a:pt x="287" y="89"/>
                  </a:lnTo>
                  <a:lnTo>
                    <a:pt x="289" y="86"/>
                  </a:lnTo>
                  <a:lnTo>
                    <a:pt x="289" y="84"/>
                  </a:lnTo>
                  <a:lnTo>
                    <a:pt x="291" y="82"/>
                  </a:lnTo>
                  <a:lnTo>
                    <a:pt x="292" y="84"/>
                  </a:lnTo>
                  <a:lnTo>
                    <a:pt x="294" y="84"/>
                  </a:lnTo>
                  <a:lnTo>
                    <a:pt x="294" y="84"/>
                  </a:lnTo>
                  <a:lnTo>
                    <a:pt x="294" y="86"/>
                  </a:lnTo>
                  <a:lnTo>
                    <a:pt x="292" y="86"/>
                  </a:lnTo>
                  <a:lnTo>
                    <a:pt x="292" y="89"/>
                  </a:lnTo>
                  <a:lnTo>
                    <a:pt x="296" y="89"/>
                  </a:lnTo>
                  <a:lnTo>
                    <a:pt x="297" y="91"/>
                  </a:lnTo>
                  <a:lnTo>
                    <a:pt x="301" y="93"/>
                  </a:lnTo>
                  <a:lnTo>
                    <a:pt x="303" y="91"/>
                  </a:lnTo>
                  <a:lnTo>
                    <a:pt x="304" y="93"/>
                  </a:lnTo>
                  <a:lnTo>
                    <a:pt x="306" y="91"/>
                  </a:lnTo>
                  <a:lnTo>
                    <a:pt x="309" y="93"/>
                  </a:lnTo>
                  <a:lnTo>
                    <a:pt x="314" y="91"/>
                  </a:lnTo>
                  <a:lnTo>
                    <a:pt x="316" y="91"/>
                  </a:lnTo>
                  <a:lnTo>
                    <a:pt x="318" y="89"/>
                  </a:lnTo>
                  <a:lnTo>
                    <a:pt x="320" y="88"/>
                  </a:lnTo>
                  <a:lnTo>
                    <a:pt x="321" y="88"/>
                  </a:lnTo>
                  <a:lnTo>
                    <a:pt x="318" y="84"/>
                  </a:lnTo>
                  <a:lnTo>
                    <a:pt x="318" y="82"/>
                  </a:lnTo>
                  <a:lnTo>
                    <a:pt x="321" y="82"/>
                  </a:lnTo>
                  <a:lnTo>
                    <a:pt x="320" y="79"/>
                  </a:lnTo>
                  <a:lnTo>
                    <a:pt x="323" y="79"/>
                  </a:lnTo>
                  <a:lnTo>
                    <a:pt x="323" y="77"/>
                  </a:lnTo>
                  <a:lnTo>
                    <a:pt x="325" y="77"/>
                  </a:lnTo>
                  <a:lnTo>
                    <a:pt x="325" y="76"/>
                  </a:lnTo>
                  <a:lnTo>
                    <a:pt x="332" y="77"/>
                  </a:lnTo>
                  <a:lnTo>
                    <a:pt x="332" y="74"/>
                  </a:lnTo>
                  <a:lnTo>
                    <a:pt x="335" y="72"/>
                  </a:lnTo>
                  <a:lnTo>
                    <a:pt x="335" y="70"/>
                  </a:lnTo>
                  <a:lnTo>
                    <a:pt x="337" y="70"/>
                  </a:lnTo>
                  <a:lnTo>
                    <a:pt x="337" y="67"/>
                  </a:lnTo>
                  <a:lnTo>
                    <a:pt x="345" y="69"/>
                  </a:lnTo>
                  <a:lnTo>
                    <a:pt x="352" y="74"/>
                  </a:lnTo>
                  <a:lnTo>
                    <a:pt x="354" y="76"/>
                  </a:lnTo>
                  <a:lnTo>
                    <a:pt x="357" y="74"/>
                  </a:lnTo>
                  <a:lnTo>
                    <a:pt x="359" y="76"/>
                  </a:lnTo>
                  <a:lnTo>
                    <a:pt x="359" y="76"/>
                  </a:lnTo>
                  <a:lnTo>
                    <a:pt x="357" y="72"/>
                  </a:lnTo>
                  <a:lnTo>
                    <a:pt x="359" y="72"/>
                  </a:lnTo>
                  <a:lnTo>
                    <a:pt x="362" y="74"/>
                  </a:lnTo>
                  <a:lnTo>
                    <a:pt x="362" y="74"/>
                  </a:lnTo>
                  <a:lnTo>
                    <a:pt x="362" y="72"/>
                  </a:lnTo>
                  <a:lnTo>
                    <a:pt x="366" y="72"/>
                  </a:lnTo>
                  <a:lnTo>
                    <a:pt x="366" y="72"/>
                  </a:lnTo>
                  <a:lnTo>
                    <a:pt x="367" y="76"/>
                  </a:lnTo>
                  <a:lnTo>
                    <a:pt x="366" y="77"/>
                  </a:lnTo>
                  <a:lnTo>
                    <a:pt x="364" y="77"/>
                  </a:lnTo>
                  <a:lnTo>
                    <a:pt x="364" y="77"/>
                  </a:lnTo>
                  <a:lnTo>
                    <a:pt x="366" y="79"/>
                  </a:lnTo>
                  <a:lnTo>
                    <a:pt x="367" y="82"/>
                  </a:lnTo>
                  <a:lnTo>
                    <a:pt x="367" y="81"/>
                  </a:lnTo>
                  <a:lnTo>
                    <a:pt x="369" y="81"/>
                  </a:lnTo>
                  <a:lnTo>
                    <a:pt x="369" y="81"/>
                  </a:lnTo>
                  <a:lnTo>
                    <a:pt x="369" y="82"/>
                  </a:lnTo>
                  <a:lnTo>
                    <a:pt x="367" y="82"/>
                  </a:lnTo>
                  <a:lnTo>
                    <a:pt x="371" y="84"/>
                  </a:lnTo>
                  <a:lnTo>
                    <a:pt x="374" y="82"/>
                  </a:lnTo>
                  <a:lnTo>
                    <a:pt x="373" y="84"/>
                  </a:lnTo>
                  <a:lnTo>
                    <a:pt x="374" y="86"/>
                  </a:lnTo>
                  <a:lnTo>
                    <a:pt x="373" y="86"/>
                  </a:lnTo>
                  <a:lnTo>
                    <a:pt x="374" y="88"/>
                  </a:lnTo>
                  <a:lnTo>
                    <a:pt x="373" y="89"/>
                  </a:lnTo>
                  <a:lnTo>
                    <a:pt x="373" y="89"/>
                  </a:lnTo>
                  <a:lnTo>
                    <a:pt x="378" y="89"/>
                  </a:lnTo>
                  <a:lnTo>
                    <a:pt x="379" y="93"/>
                  </a:lnTo>
                  <a:lnTo>
                    <a:pt x="379" y="93"/>
                  </a:lnTo>
                  <a:lnTo>
                    <a:pt x="378" y="94"/>
                  </a:lnTo>
                  <a:lnTo>
                    <a:pt x="379" y="96"/>
                  </a:lnTo>
                  <a:lnTo>
                    <a:pt x="379" y="100"/>
                  </a:lnTo>
                  <a:lnTo>
                    <a:pt x="379" y="100"/>
                  </a:lnTo>
                  <a:lnTo>
                    <a:pt x="381" y="101"/>
                  </a:lnTo>
                  <a:lnTo>
                    <a:pt x="379" y="105"/>
                  </a:lnTo>
                  <a:lnTo>
                    <a:pt x="379" y="110"/>
                  </a:lnTo>
                  <a:lnTo>
                    <a:pt x="378" y="115"/>
                  </a:lnTo>
                  <a:lnTo>
                    <a:pt x="378" y="122"/>
                  </a:lnTo>
                  <a:lnTo>
                    <a:pt x="378" y="122"/>
                  </a:lnTo>
                  <a:lnTo>
                    <a:pt x="359" y="111"/>
                  </a:lnTo>
                  <a:lnTo>
                    <a:pt x="340" y="101"/>
                  </a:lnTo>
                  <a:lnTo>
                    <a:pt x="335" y="98"/>
                  </a:lnTo>
                  <a:lnTo>
                    <a:pt x="328" y="96"/>
                  </a:lnTo>
                  <a:lnTo>
                    <a:pt x="330" y="103"/>
                  </a:lnTo>
                  <a:lnTo>
                    <a:pt x="330" y="106"/>
                  </a:lnTo>
                  <a:lnTo>
                    <a:pt x="332" y="106"/>
                  </a:lnTo>
                  <a:lnTo>
                    <a:pt x="332" y="108"/>
                  </a:lnTo>
                  <a:lnTo>
                    <a:pt x="328" y="118"/>
                  </a:lnTo>
                  <a:lnTo>
                    <a:pt x="328" y="118"/>
                  </a:lnTo>
                  <a:lnTo>
                    <a:pt x="328" y="123"/>
                  </a:lnTo>
                  <a:lnTo>
                    <a:pt x="328" y="123"/>
                  </a:lnTo>
                  <a:lnTo>
                    <a:pt x="330" y="127"/>
                  </a:lnTo>
                  <a:lnTo>
                    <a:pt x="328" y="130"/>
                  </a:lnTo>
                  <a:lnTo>
                    <a:pt x="328" y="134"/>
                  </a:lnTo>
                  <a:lnTo>
                    <a:pt x="325" y="134"/>
                  </a:lnTo>
                  <a:lnTo>
                    <a:pt x="323" y="137"/>
                  </a:lnTo>
                  <a:lnTo>
                    <a:pt x="321" y="141"/>
                  </a:lnTo>
                  <a:lnTo>
                    <a:pt x="320" y="144"/>
                  </a:lnTo>
                  <a:lnTo>
                    <a:pt x="321" y="144"/>
                  </a:lnTo>
                  <a:lnTo>
                    <a:pt x="321" y="146"/>
                  </a:lnTo>
                  <a:lnTo>
                    <a:pt x="318" y="151"/>
                  </a:lnTo>
                  <a:lnTo>
                    <a:pt x="314" y="151"/>
                  </a:lnTo>
                  <a:lnTo>
                    <a:pt x="314" y="154"/>
                  </a:lnTo>
                  <a:lnTo>
                    <a:pt x="313" y="158"/>
                  </a:lnTo>
                  <a:lnTo>
                    <a:pt x="309" y="159"/>
                  </a:lnTo>
                  <a:lnTo>
                    <a:pt x="309" y="158"/>
                  </a:lnTo>
                  <a:lnTo>
                    <a:pt x="308" y="158"/>
                  </a:lnTo>
                  <a:lnTo>
                    <a:pt x="308" y="159"/>
                  </a:lnTo>
                  <a:lnTo>
                    <a:pt x="304" y="163"/>
                  </a:lnTo>
                  <a:lnTo>
                    <a:pt x="303" y="170"/>
                  </a:lnTo>
                  <a:lnTo>
                    <a:pt x="301" y="176"/>
                  </a:lnTo>
                  <a:lnTo>
                    <a:pt x="289" y="170"/>
                  </a:lnTo>
                  <a:lnTo>
                    <a:pt x="285" y="176"/>
                  </a:lnTo>
                  <a:lnTo>
                    <a:pt x="284" y="176"/>
                  </a:lnTo>
                  <a:lnTo>
                    <a:pt x="285" y="180"/>
                  </a:lnTo>
                  <a:lnTo>
                    <a:pt x="284" y="187"/>
                  </a:lnTo>
                  <a:lnTo>
                    <a:pt x="284" y="192"/>
                  </a:lnTo>
                  <a:lnTo>
                    <a:pt x="282" y="192"/>
                  </a:lnTo>
                  <a:lnTo>
                    <a:pt x="280" y="192"/>
                  </a:lnTo>
                  <a:lnTo>
                    <a:pt x="275" y="212"/>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Freeform 35"/>
            <p:cNvSpPr>
              <a:spLocks noEditPoints="1"/>
            </p:cNvSpPr>
            <p:nvPr/>
          </p:nvSpPr>
          <p:spPr bwMode="gray">
            <a:xfrm>
              <a:off x="7189788" y="3092451"/>
              <a:ext cx="614363" cy="295275"/>
            </a:xfrm>
            <a:custGeom>
              <a:avLst/>
              <a:gdLst/>
              <a:ahLst/>
              <a:cxnLst>
                <a:cxn ang="0">
                  <a:pos x="383" y="121"/>
                </a:cxn>
                <a:cxn ang="0">
                  <a:pos x="370" y="173"/>
                </a:cxn>
                <a:cxn ang="0">
                  <a:pos x="323" y="166"/>
                </a:cxn>
                <a:cxn ang="0">
                  <a:pos x="322" y="145"/>
                </a:cxn>
                <a:cxn ang="0">
                  <a:pos x="308" y="159"/>
                </a:cxn>
                <a:cxn ang="0">
                  <a:pos x="303" y="126"/>
                </a:cxn>
                <a:cxn ang="0">
                  <a:pos x="289" y="113"/>
                </a:cxn>
                <a:cxn ang="0">
                  <a:pos x="277" y="103"/>
                </a:cxn>
                <a:cxn ang="0">
                  <a:pos x="291" y="92"/>
                </a:cxn>
                <a:cxn ang="0">
                  <a:pos x="276" y="74"/>
                </a:cxn>
                <a:cxn ang="0">
                  <a:pos x="300" y="38"/>
                </a:cxn>
                <a:cxn ang="0">
                  <a:pos x="277" y="24"/>
                </a:cxn>
                <a:cxn ang="0">
                  <a:pos x="248" y="63"/>
                </a:cxn>
                <a:cxn ang="0">
                  <a:pos x="245" y="74"/>
                </a:cxn>
                <a:cxn ang="0">
                  <a:pos x="260" y="120"/>
                </a:cxn>
                <a:cxn ang="0">
                  <a:pos x="272" y="159"/>
                </a:cxn>
                <a:cxn ang="0">
                  <a:pos x="267" y="173"/>
                </a:cxn>
                <a:cxn ang="0">
                  <a:pos x="228" y="157"/>
                </a:cxn>
                <a:cxn ang="0">
                  <a:pos x="212" y="133"/>
                </a:cxn>
                <a:cxn ang="0">
                  <a:pos x="216" y="120"/>
                </a:cxn>
                <a:cxn ang="0">
                  <a:pos x="204" y="103"/>
                </a:cxn>
                <a:cxn ang="0">
                  <a:pos x="178" y="97"/>
                </a:cxn>
                <a:cxn ang="0">
                  <a:pos x="173" y="85"/>
                </a:cxn>
                <a:cxn ang="0">
                  <a:pos x="163" y="74"/>
                </a:cxn>
                <a:cxn ang="0">
                  <a:pos x="147" y="74"/>
                </a:cxn>
                <a:cxn ang="0">
                  <a:pos x="146" y="63"/>
                </a:cxn>
                <a:cxn ang="0">
                  <a:pos x="142" y="60"/>
                </a:cxn>
                <a:cxn ang="0">
                  <a:pos x="137" y="56"/>
                </a:cxn>
                <a:cxn ang="0">
                  <a:pos x="134" y="53"/>
                </a:cxn>
                <a:cxn ang="0">
                  <a:pos x="134" y="46"/>
                </a:cxn>
                <a:cxn ang="0">
                  <a:pos x="127" y="46"/>
                </a:cxn>
                <a:cxn ang="0">
                  <a:pos x="122" y="50"/>
                </a:cxn>
                <a:cxn ang="0">
                  <a:pos x="103" y="44"/>
                </a:cxn>
                <a:cxn ang="0">
                  <a:pos x="93" y="51"/>
                </a:cxn>
                <a:cxn ang="0">
                  <a:pos x="86" y="56"/>
                </a:cxn>
                <a:cxn ang="0">
                  <a:pos x="84" y="65"/>
                </a:cxn>
                <a:cxn ang="0">
                  <a:pos x="71" y="65"/>
                </a:cxn>
                <a:cxn ang="0">
                  <a:pos x="60" y="60"/>
                </a:cxn>
                <a:cxn ang="0">
                  <a:pos x="59" y="56"/>
                </a:cxn>
                <a:cxn ang="0">
                  <a:pos x="55" y="65"/>
                </a:cxn>
                <a:cxn ang="0">
                  <a:pos x="38" y="77"/>
                </a:cxn>
                <a:cxn ang="0">
                  <a:pos x="35" y="85"/>
                </a:cxn>
                <a:cxn ang="0">
                  <a:pos x="23" y="101"/>
                </a:cxn>
                <a:cxn ang="0">
                  <a:pos x="9" y="115"/>
                </a:cxn>
                <a:cxn ang="0">
                  <a:pos x="89" y="41"/>
                </a:cxn>
                <a:cxn ang="0">
                  <a:pos x="182" y="24"/>
                </a:cxn>
                <a:cxn ang="0">
                  <a:pos x="269" y="5"/>
                </a:cxn>
                <a:cxn ang="0">
                  <a:pos x="313" y="60"/>
                </a:cxn>
                <a:cxn ang="0">
                  <a:pos x="270" y="91"/>
                </a:cxn>
                <a:cxn ang="0">
                  <a:pos x="269" y="103"/>
                </a:cxn>
                <a:cxn ang="0">
                  <a:pos x="276" y="91"/>
                </a:cxn>
                <a:cxn ang="0">
                  <a:pos x="385" y="121"/>
                </a:cxn>
                <a:cxn ang="0">
                  <a:pos x="385" y="135"/>
                </a:cxn>
              </a:cxnLst>
              <a:rect l="0" t="0" r="r" b="b"/>
              <a:pathLst>
                <a:path w="387" h="186">
                  <a:moveTo>
                    <a:pt x="329" y="111"/>
                  </a:moveTo>
                  <a:lnTo>
                    <a:pt x="330" y="121"/>
                  </a:lnTo>
                  <a:lnTo>
                    <a:pt x="334" y="132"/>
                  </a:lnTo>
                  <a:lnTo>
                    <a:pt x="361" y="126"/>
                  </a:lnTo>
                  <a:lnTo>
                    <a:pt x="383" y="121"/>
                  </a:lnTo>
                  <a:lnTo>
                    <a:pt x="380" y="132"/>
                  </a:lnTo>
                  <a:lnTo>
                    <a:pt x="382" y="142"/>
                  </a:lnTo>
                  <a:lnTo>
                    <a:pt x="375" y="150"/>
                  </a:lnTo>
                  <a:lnTo>
                    <a:pt x="368" y="168"/>
                  </a:lnTo>
                  <a:lnTo>
                    <a:pt x="370" y="173"/>
                  </a:lnTo>
                  <a:lnTo>
                    <a:pt x="349" y="179"/>
                  </a:lnTo>
                  <a:lnTo>
                    <a:pt x="349" y="183"/>
                  </a:lnTo>
                  <a:lnTo>
                    <a:pt x="330" y="185"/>
                  </a:lnTo>
                  <a:lnTo>
                    <a:pt x="335" y="171"/>
                  </a:lnTo>
                  <a:lnTo>
                    <a:pt x="323" y="166"/>
                  </a:lnTo>
                  <a:lnTo>
                    <a:pt x="327" y="159"/>
                  </a:lnTo>
                  <a:lnTo>
                    <a:pt x="325" y="157"/>
                  </a:lnTo>
                  <a:lnTo>
                    <a:pt x="330" y="154"/>
                  </a:lnTo>
                  <a:lnTo>
                    <a:pt x="322" y="156"/>
                  </a:lnTo>
                  <a:lnTo>
                    <a:pt x="322" y="145"/>
                  </a:lnTo>
                  <a:lnTo>
                    <a:pt x="320" y="144"/>
                  </a:lnTo>
                  <a:lnTo>
                    <a:pt x="317" y="156"/>
                  </a:lnTo>
                  <a:lnTo>
                    <a:pt x="313" y="156"/>
                  </a:lnTo>
                  <a:lnTo>
                    <a:pt x="310" y="152"/>
                  </a:lnTo>
                  <a:lnTo>
                    <a:pt x="308" y="159"/>
                  </a:lnTo>
                  <a:lnTo>
                    <a:pt x="286" y="145"/>
                  </a:lnTo>
                  <a:lnTo>
                    <a:pt x="284" y="140"/>
                  </a:lnTo>
                  <a:lnTo>
                    <a:pt x="291" y="132"/>
                  </a:lnTo>
                  <a:lnTo>
                    <a:pt x="286" y="126"/>
                  </a:lnTo>
                  <a:lnTo>
                    <a:pt x="303" y="126"/>
                  </a:lnTo>
                  <a:lnTo>
                    <a:pt x="303" y="120"/>
                  </a:lnTo>
                  <a:lnTo>
                    <a:pt x="301" y="123"/>
                  </a:lnTo>
                  <a:lnTo>
                    <a:pt x="300" y="123"/>
                  </a:lnTo>
                  <a:lnTo>
                    <a:pt x="293" y="113"/>
                  </a:lnTo>
                  <a:lnTo>
                    <a:pt x="289" y="113"/>
                  </a:lnTo>
                  <a:lnTo>
                    <a:pt x="284" y="109"/>
                  </a:lnTo>
                  <a:lnTo>
                    <a:pt x="281" y="109"/>
                  </a:lnTo>
                  <a:lnTo>
                    <a:pt x="276" y="120"/>
                  </a:lnTo>
                  <a:lnTo>
                    <a:pt x="274" y="118"/>
                  </a:lnTo>
                  <a:lnTo>
                    <a:pt x="277" y="103"/>
                  </a:lnTo>
                  <a:lnTo>
                    <a:pt x="286" y="108"/>
                  </a:lnTo>
                  <a:lnTo>
                    <a:pt x="288" y="104"/>
                  </a:lnTo>
                  <a:lnTo>
                    <a:pt x="289" y="94"/>
                  </a:lnTo>
                  <a:lnTo>
                    <a:pt x="293" y="92"/>
                  </a:lnTo>
                  <a:lnTo>
                    <a:pt x="291" y="92"/>
                  </a:lnTo>
                  <a:lnTo>
                    <a:pt x="289" y="87"/>
                  </a:lnTo>
                  <a:lnTo>
                    <a:pt x="289" y="91"/>
                  </a:lnTo>
                  <a:lnTo>
                    <a:pt x="281" y="85"/>
                  </a:lnTo>
                  <a:lnTo>
                    <a:pt x="284" y="70"/>
                  </a:lnTo>
                  <a:lnTo>
                    <a:pt x="276" y="74"/>
                  </a:lnTo>
                  <a:lnTo>
                    <a:pt x="274" y="70"/>
                  </a:lnTo>
                  <a:lnTo>
                    <a:pt x="274" y="62"/>
                  </a:lnTo>
                  <a:lnTo>
                    <a:pt x="281" y="48"/>
                  </a:lnTo>
                  <a:lnTo>
                    <a:pt x="286" y="43"/>
                  </a:lnTo>
                  <a:lnTo>
                    <a:pt x="300" y="38"/>
                  </a:lnTo>
                  <a:lnTo>
                    <a:pt x="289" y="38"/>
                  </a:lnTo>
                  <a:lnTo>
                    <a:pt x="289" y="29"/>
                  </a:lnTo>
                  <a:lnTo>
                    <a:pt x="286" y="24"/>
                  </a:lnTo>
                  <a:lnTo>
                    <a:pt x="281" y="21"/>
                  </a:lnTo>
                  <a:lnTo>
                    <a:pt x="277" y="24"/>
                  </a:lnTo>
                  <a:lnTo>
                    <a:pt x="276" y="39"/>
                  </a:lnTo>
                  <a:lnTo>
                    <a:pt x="270" y="44"/>
                  </a:lnTo>
                  <a:lnTo>
                    <a:pt x="259" y="44"/>
                  </a:lnTo>
                  <a:lnTo>
                    <a:pt x="259" y="62"/>
                  </a:lnTo>
                  <a:lnTo>
                    <a:pt x="248" y="63"/>
                  </a:lnTo>
                  <a:lnTo>
                    <a:pt x="241" y="63"/>
                  </a:lnTo>
                  <a:lnTo>
                    <a:pt x="245" y="65"/>
                  </a:lnTo>
                  <a:lnTo>
                    <a:pt x="245" y="68"/>
                  </a:lnTo>
                  <a:lnTo>
                    <a:pt x="243" y="72"/>
                  </a:lnTo>
                  <a:lnTo>
                    <a:pt x="245" y="74"/>
                  </a:lnTo>
                  <a:lnTo>
                    <a:pt x="247" y="68"/>
                  </a:lnTo>
                  <a:lnTo>
                    <a:pt x="260" y="75"/>
                  </a:lnTo>
                  <a:lnTo>
                    <a:pt x="260" y="97"/>
                  </a:lnTo>
                  <a:lnTo>
                    <a:pt x="257" y="115"/>
                  </a:lnTo>
                  <a:lnTo>
                    <a:pt x="260" y="120"/>
                  </a:lnTo>
                  <a:lnTo>
                    <a:pt x="265" y="138"/>
                  </a:lnTo>
                  <a:lnTo>
                    <a:pt x="279" y="150"/>
                  </a:lnTo>
                  <a:lnTo>
                    <a:pt x="277" y="156"/>
                  </a:lnTo>
                  <a:lnTo>
                    <a:pt x="277" y="159"/>
                  </a:lnTo>
                  <a:lnTo>
                    <a:pt x="272" y="159"/>
                  </a:lnTo>
                  <a:lnTo>
                    <a:pt x="267" y="150"/>
                  </a:lnTo>
                  <a:lnTo>
                    <a:pt x="257" y="149"/>
                  </a:lnTo>
                  <a:lnTo>
                    <a:pt x="286" y="169"/>
                  </a:lnTo>
                  <a:lnTo>
                    <a:pt x="291" y="186"/>
                  </a:lnTo>
                  <a:lnTo>
                    <a:pt x="267" y="173"/>
                  </a:lnTo>
                  <a:lnTo>
                    <a:pt x="252" y="174"/>
                  </a:lnTo>
                  <a:lnTo>
                    <a:pt x="240" y="159"/>
                  </a:lnTo>
                  <a:lnTo>
                    <a:pt x="238" y="169"/>
                  </a:lnTo>
                  <a:lnTo>
                    <a:pt x="231" y="168"/>
                  </a:lnTo>
                  <a:lnTo>
                    <a:pt x="228" y="157"/>
                  </a:lnTo>
                  <a:lnTo>
                    <a:pt x="211" y="164"/>
                  </a:lnTo>
                  <a:lnTo>
                    <a:pt x="207" y="162"/>
                  </a:lnTo>
                  <a:lnTo>
                    <a:pt x="204" y="156"/>
                  </a:lnTo>
                  <a:lnTo>
                    <a:pt x="212" y="137"/>
                  </a:lnTo>
                  <a:lnTo>
                    <a:pt x="212" y="133"/>
                  </a:lnTo>
                  <a:lnTo>
                    <a:pt x="214" y="130"/>
                  </a:lnTo>
                  <a:lnTo>
                    <a:pt x="214" y="128"/>
                  </a:lnTo>
                  <a:lnTo>
                    <a:pt x="217" y="128"/>
                  </a:lnTo>
                  <a:lnTo>
                    <a:pt x="217" y="126"/>
                  </a:lnTo>
                  <a:lnTo>
                    <a:pt x="216" y="120"/>
                  </a:lnTo>
                  <a:lnTo>
                    <a:pt x="224" y="108"/>
                  </a:lnTo>
                  <a:lnTo>
                    <a:pt x="216" y="101"/>
                  </a:lnTo>
                  <a:lnTo>
                    <a:pt x="212" y="97"/>
                  </a:lnTo>
                  <a:lnTo>
                    <a:pt x="207" y="106"/>
                  </a:lnTo>
                  <a:lnTo>
                    <a:pt x="204" y="103"/>
                  </a:lnTo>
                  <a:lnTo>
                    <a:pt x="197" y="103"/>
                  </a:lnTo>
                  <a:lnTo>
                    <a:pt x="194" y="97"/>
                  </a:lnTo>
                  <a:lnTo>
                    <a:pt x="188" y="96"/>
                  </a:lnTo>
                  <a:lnTo>
                    <a:pt x="185" y="96"/>
                  </a:lnTo>
                  <a:lnTo>
                    <a:pt x="178" y="97"/>
                  </a:lnTo>
                  <a:lnTo>
                    <a:pt x="176" y="96"/>
                  </a:lnTo>
                  <a:lnTo>
                    <a:pt x="175" y="94"/>
                  </a:lnTo>
                  <a:lnTo>
                    <a:pt x="171" y="92"/>
                  </a:lnTo>
                  <a:lnTo>
                    <a:pt x="170" y="89"/>
                  </a:lnTo>
                  <a:lnTo>
                    <a:pt x="173" y="85"/>
                  </a:lnTo>
                  <a:lnTo>
                    <a:pt x="173" y="80"/>
                  </a:lnTo>
                  <a:lnTo>
                    <a:pt x="173" y="80"/>
                  </a:lnTo>
                  <a:lnTo>
                    <a:pt x="170" y="79"/>
                  </a:lnTo>
                  <a:lnTo>
                    <a:pt x="166" y="77"/>
                  </a:lnTo>
                  <a:lnTo>
                    <a:pt x="163" y="74"/>
                  </a:lnTo>
                  <a:lnTo>
                    <a:pt x="159" y="75"/>
                  </a:lnTo>
                  <a:lnTo>
                    <a:pt x="154" y="74"/>
                  </a:lnTo>
                  <a:lnTo>
                    <a:pt x="149" y="75"/>
                  </a:lnTo>
                  <a:lnTo>
                    <a:pt x="147" y="74"/>
                  </a:lnTo>
                  <a:lnTo>
                    <a:pt x="147" y="74"/>
                  </a:lnTo>
                  <a:lnTo>
                    <a:pt x="147" y="70"/>
                  </a:lnTo>
                  <a:lnTo>
                    <a:pt x="146" y="68"/>
                  </a:lnTo>
                  <a:lnTo>
                    <a:pt x="147" y="67"/>
                  </a:lnTo>
                  <a:lnTo>
                    <a:pt x="147" y="67"/>
                  </a:lnTo>
                  <a:lnTo>
                    <a:pt x="146" y="63"/>
                  </a:lnTo>
                  <a:lnTo>
                    <a:pt x="141" y="63"/>
                  </a:lnTo>
                  <a:lnTo>
                    <a:pt x="141" y="63"/>
                  </a:lnTo>
                  <a:lnTo>
                    <a:pt x="142" y="62"/>
                  </a:lnTo>
                  <a:lnTo>
                    <a:pt x="141" y="60"/>
                  </a:lnTo>
                  <a:lnTo>
                    <a:pt x="142" y="60"/>
                  </a:lnTo>
                  <a:lnTo>
                    <a:pt x="141" y="58"/>
                  </a:lnTo>
                  <a:lnTo>
                    <a:pt x="142" y="56"/>
                  </a:lnTo>
                  <a:lnTo>
                    <a:pt x="139" y="58"/>
                  </a:lnTo>
                  <a:lnTo>
                    <a:pt x="135" y="56"/>
                  </a:lnTo>
                  <a:lnTo>
                    <a:pt x="137" y="56"/>
                  </a:lnTo>
                  <a:lnTo>
                    <a:pt x="137" y="55"/>
                  </a:lnTo>
                  <a:lnTo>
                    <a:pt x="137" y="55"/>
                  </a:lnTo>
                  <a:lnTo>
                    <a:pt x="135" y="55"/>
                  </a:lnTo>
                  <a:lnTo>
                    <a:pt x="135" y="56"/>
                  </a:lnTo>
                  <a:lnTo>
                    <a:pt x="134" y="53"/>
                  </a:lnTo>
                  <a:lnTo>
                    <a:pt x="132" y="51"/>
                  </a:lnTo>
                  <a:lnTo>
                    <a:pt x="132" y="51"/>
                  </a:lnTo>
                  <a:lnTo>
                    <a:pt x="134" y="51"/>
                  </a:lnTo>
                  <a:lnTo>
                    <a:pt x="135" y="50"/>
                  </a:lnTo>
                  <a:lnTo>
                    <a:pt x="134" y="46"/>
                  </a:lnTo>
                  <a:lnTo>
                    <a:pt x="134" y="46"/>
                  </a:lnTo>
                  <a:lnTo>
                    <a:pt x="130" y="46"/>
                  </a:lnTo>
                  <a:lnTo>
                    <a:pt x="130" y="48"/>
                  </a:lnTo>
                  <a:lnTo>
                    <a:pt x="130" y="48"/>
                  </a:lnTo>
                  <a:lnTo>
                    <a:pt x="127" y="46"/>
                  </a:lnTo>
                  <a:lnTo>
                    <a:pt x="125" y="46"/>
                  </a:lnTo>
                  <a:lnTo>
                    <a:pt x="127" y="50"/>
                  </a:lnTo>
                  <a:lnTo>
                    <a:pt x="127" y="50"/>
                  </a:lnTo>
                  <a:lnTo>
                    <a:pt x="125" y="48"/>
                  </a:lnTo>
                  <a:lnTo>
                    <a:pt x="122" y="50"/>
                  </a:lnTo>
                  <a:lnTo>
                    <a:pt x="120" y="48"/>
                  </a:lnTo>
                  <a:lnTo>
                    <a:pt x="113" y="43"/>
                  </a:lnTo>
                  <a:lnTo>
                    <a:pt x="105" y="41"/>
                  </a:lnTo>
                  <a:lnTo>
                    <a:pt x="105" y="44"/>
                  </a:lnTo>
                  <a:lnTo>
                    <a:pt x="103" y="44"/>
                  </a:lnTo>
                  <a:lnTo>
                    <a:pt x="103" y="46"/>
                  </a:lnTo>
                  <a:lnTo>
                    <a:pt x="100" y="48"/>
                  </a:lnTo>
                  <a:lnTo>
                    <a:pt x="100" y="51"/>
                  </a:lnTo>
                  <a:lnTo>
                    <a:pt x="93" y="50"/>
                  </a:lnTo>
                  <a:lnTo>
                    <a:pt x="93" y="51"/>
                  </a:lnTo>
                  <a:lnTo>
                    <a:pt x="91" y="51"/>
                  </a:lnTo>
                  <a:lnTo>
                    <a:pt x="91" y="53"/>
                  </a:lnTo>
                  <a:lnTo>
                    <a:pt x="88" y="53"/>
                  </a:lnTo>
                  <a:lnTo>
                    <a:pt x="89" y="56"/>
                  </a:lnTo>
                  <a:lnTo>
                    <a:pt x="86" y="56"/>
                  </a:lnTo>
                  <a:lnTo>
                    <a:pt x="86" y="58"/>
                  </a:lnTo>
                  <a:lnTo>
                    <a:pt x="89" y="62"/>
                  </a:lnTo>
                  <a:lnTo>
                    <a:pt x="88" y="62"/>
                  </a:lnTo>
                  <a:lnTo>
                    <a:pt x="86" y="63"/>
                  </a:lnTo>
                  <a:lnTo>
                    <a:pt x="84" y="65"/>
                  </a:lnTo>
                  <a:lnTo>
                    <a:pt x="82" y="65"/>
                  </a:lnTo>
                  <a:lnTo>
                    <a:pt x="77" y="67"/>
                  </a:lnTo>
                  <a:lnTo>
                    <a:pt x="74" y="65"/>
                  </a:lnTo>
                  <a:lnTo>
                    <a:pt x="72" y="67"/>
                  </a:lnTo>
                  <a:lnTo>
                    <a:pt x="71" y="65"/>
                  </a:lnTo>
                  <a:lnTo>
                    <a:pt x="69" y="67"/>
                  </a:lnTo>
                  <a:lnTo>
                    <a:pt x="65" y="65"/>
                  </a:lnTo>
                  <a:lnTo>
                    <a:pt x="64" y="63"/>
                  </a:lnTo>
                  <a:lnTo>
                    <a:pt x="60" y="63"/>
                  </a:lnTo>
                  <a:lnTo>
                    <a:pt x="60" y="60"/>
                  </a:lnTo>
                  <a:lnTo>
                    <a:pt x="62" y="60"/>
                  </a:lnTo>
                  <a:lnTo>
                    <a:pt x="62" y="58"/>
                  </a:lnTo>
                  <a:lnTo>
                    <a:pt x="62" y="58"/>
                  </a:lnTo>
                  <a:lnTo>
                    <a:pt x="60" y="58"/>
                  </a:lnTo>
                  <a:lnTo>
                    <a:pt x="59" y="56"/>
                  </a:lnTo>
                  <a:lnTo>
                    <a:pt x="57" y="58"/>
                  </a:lnTo>
                  <a:lnTo>
                    <a:pt x="57" y="60"/>
                  </a:lnTo>
                  <a:lnTo>
                    <a:pt x="55" y="63"/>
                  </a:lnTo>
                  <a:lnTo>
                    <a:pt x="57" y="65"/>
                  </a:lnTo>
                  <a:lnTo>
                    <a:pt x="55" y="65"/>
                  </a:lnTo>
                  <a:lnTo>
                    <a:pt x="53" y="70"/>
                  </a:lnTo>
                  <a:lnTo>
                    <a:pt x="48" y="79"/>
                  </a:lnTo>
                  <a:lnTo>
                    <a:pt x="47" y="80"/>
                  </a:lnTo>
                  <a:lnTo>
                    <a:pt x="40" y="77"/>
                  </a:lnTo>
                  <a:lnTo>
                    <a:pt x="38" y="77"/>
                  </a:lnTo>
                  <a:lnTo>
                    <a:pt x="38" y="79"/>
                  </a:lnTo>
                  <a:lnTo>
                    <a:pt x="35" y="79"/>
                  </a:lnTo>
                  <a:lnTo>
                    <a:pt x="36" y="80"/>
                  </a:lnTo>
                  <a:lnTo>
                    <a:pt x="36" y="82"/>
                  </a:lnTo>
                  <a:lnTo>
                    <a:pt x="35" y="85"/>
                  </a:lnTo>
                  <a:lnTo>
                    <a:pt x="33" y="85"/>
                  </a:lnTo>
                  <a:lnTo>
                    <a:pt x="33" y="89"/>
                  </a:lnTo>
                  <a:lnTo>
                    <a:pt x="24" y="94"/>
                  </a:lnTo>
                  <a:lnTo>
                    <a:pt x="24" y="97"/>
                  </a:lnTo>
                  <a:lnTo>
                    <a:pt x="23" y="101"/>
                  </a:lnTo>
                  <a:lnTo>
                    <a:pt x="19" y="103"/>
                  </a:lnTo>
                  <a:lnTo>
                    <a:pt x="16" y="104"/>
                  </a:lnTo>
                  <a:lnTo>
                    <a:pt x="12" y="111"/>
                  </a:lnTo>
                  <a:lnTo>
                    <a:pt x="11" y="111"/>
                  </a:lnTo>
                  <a:lnTo>
                    <a:pt x="9" y="115"/>
                  </a:lnTo>
                  <a:lnTo>
                    <a:pt x="0" y="58"/>
                  </a:lnTo>
                  <a:lnTo>
                    <a:pt x="7" y="56"/>
                  </a:lnTo>
                  <a:lnTo>
                    <a:pt x="45" y="50"/>
                  </a:lnTo>
                  <a:lnTo>
                    <a:pt x="53" y="48"/>
                  </a:lnTo>
                  <a:lnTo>
                    <a:pt x="89" y="41"/>
                  </a:lnTo>
                  <a:lnTo>
                    <a:pt x="93" y="41"/>
                  </a:lnTo>
                  <a:lnTo>
                    <a:pt x="112" y="38"/>
                  </a:lnTo>
                  <a:lnTo>
                    <a:pt x="161" y="27"/>
                  </a:lnTo>
                  <a:lnTo>
                    <a:pt x="163" y="27"/>
                  </a:lnTo>
                  <a:lnTo>
                    <a:pt x="182" y="24"/>
                  </a:lnTo>
                  <a:lnTo>
                    <a:pt x="200" y="21"/>
                  </a:lnTo>
                  <a:lnTo>
                    <a:pt x="217" y="17"/>
                  </a:lnTo>
                  <a:lnTo>
                    <a:pt x="235" y="14"/>
                  </a:lnTo>
                  <a:lnTo>
                    <a:pt x="262" y="7"/>
                  </a:lnTo>
                  <a:lnTo>
                    <a:pt x="269" y="5"/>
                  </a:lnTo>
                  <a:lnTo>
                    <a:pt x="296" y="0"/>
                  </a:lnTo>
                  <a:lnTo>
                    <a:pt x="306" y="36"/>
                  </a:lnTo>
                  <a:lnTo>
                    <a:pt x="308" y="44"/>
                  </a:lnTo>
                  <a:lnTo>
                    <a:pt x="310" y="50"/>
                  </a:lnTo>
                  <a:lnTo>
                    <a:pt x="313" y="60"/>
                  </a:lnTo>
                  <a:lnTo>
                    <a:pt x="322" y="92"/>
                  </a:lnTo>
                  <a:lnTo>
                    <a:pt x="329" y="111"/>
                  </a:lnTo>
                  <a:close/>
                  <a:moveTo>
                    <a:pt x="274" y="94"/>
                  </a:moveTo>
                  <a:lnTo>
                    <a:pt x="274" y="89"/>
                  </a:lnTo>
                  <a:lnTo>
                    <a:pt x="270" y="91"/>
                  </a:lnTo>
                  <a:lnTo>
                    <a:pt x="272" y="91"/>
                  </a:lnTo>
                  <a:lnTo>
                    <a:pt x="272" y="94"/>
                  </a:lnTo>
                  <a:lnTo>
                    <a:pt x="270" y="94"/>
                  </a:lnTo>
                  <a:lnTo>
                    <a:pt x="272" y="99"/>
                  </a:lnTo>
                  <a:lnTo>
                    <a:pt x="269" y="103"/>
                  </a:lnTo>
                  <a:lnTo>
                    <a:pt x="269" y="91"/>
                  </a:lnTo>
                  <a:lnTo>
                    <a:pt x="270" y="80"/>
                  </a:lnTo>
                  <a:lnTo>
                    <a:pt x="277" y="87"/>
                  </a:lnTo>
                  <a:lnTo>
                    <a:pt x="277" y="92"/>
                  </a:lnTo>
                  <a:lnTo>
                    <a:pt x="276" y="91"/>
                  </a:lnTo>
                  <a:lnTo>
                    <a:pt x="274" y="94"/>
                  </a:lnTo>
                  <a:close/>
                  <a:moveTo>
                    <a:pt x="385" y="121"/>
                  </a:moveTo>
                  <a:lnTo>
                    <a:pt x="387" y="121"/>
                  </a:lnTo>
                  <a:lnTo>
                    <a:pt x="387" y="135"/>
                  </a:lnTo>
                  <a:lnTo>
                    <a:pt x="385" y="121"/>
                  </a:lnTo>
                  <a:close/>
                  <a:moveTo>
                    <a:pt x="378" y="169"/>
                  </a:moveTo>
                  <a:lnTo>
                    <a:pt x="380" y="168"/>
                  </a:lnTo>
                  <a:lnTo>
                    <a:pt x="382" y="161"/>
                  </a:lnTo>
                  <a:lnTo>
                    <a:pt x="383" y="149"/>
                  </a:lnTo>
                  <a:lnTo>
                    <a:pt x="385" y="135"/>
                  </a:lnTo>
                  <a:lnTo>
                    <a:pt x="383" y="157"/>
                  </a:lnTo>
                  <a:lnTo>
                    <a:pt x="380" y="169"/>
                  </a:lnTo>
                  <a:lnTo>
                    <a:pt x="378" y="169"/>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36"/>
            <p:cNvSpPr>
              <a:spLocks/>
            </p:cNvSpPr>
            <p:nvPr/>
          </p:nvSpPr>
          <p:spPr bwMode="gray">
            <a:xfrm>
              <a:off x="3297237" y="3038476"/>
              <a:ext cx="984250" cy="776288"/>
            </a:xfrm>
            <a:custGeom>
              <a:avLst/>
              <a:gdLst/>
              <a:ahLst/>
              <a:cxnLst>
                <a:cxn ang="0">
                  <a:pos x="596" y="419"/>
                </a:cxn>
                <a:cxn ang="0">
                  <a:pos x="595" y="446"/>
                </a:cxn>
                <a:cxn ang="0">
                  <a:pos x="593" y="489"/>
                </a:cxn>
                <a:cxn ang="0">
                  <a:pos x="511" y="482"/>
                </a:cxn>
                <a:cxn ang="0">
                  <a:pos x="504" y="482"/>
                </a:cxn>
                <a:cxn ang="0">
                  <a:pos x="427" y="475"/>
                </a:cxn>
                <a:cxn ang="0">
                  <a:pos x="330" y="466"/>
                </a:cxn>
                <a:cxn ang="0">
                  <a:pos x="325" y="466"/>
                </a:cxn>
                <a:cxn ang="0">
                  <a:pos x="282" y="461"/>
                </a:cxn>
                <a:cxn ang="0">
                  <a:pos x="258" y="460"/>
                </a:cxn>
                <a:cxn ang="0">
                  <a:pos x="217" y="456"/>
                </a:cxn>
                <a:cxn ang="0">
                  <a:pos x="184" y="453"/>
                </a:cxn>
                <a:cxn ang="0">
                  <a:pos x="183" y="451"/>
                </a:cxn>
                <a:cxn ang="0">
                  <a:pos x="138" y="446"/>
                </a:cxn>
                <a:cxn ang="0">
                  <a:pos x="133" y="444"/>
                </a:cxn>
                <a:cxn ang="0">
                  <a:pos x="56" y="436"/>
                </a:cxn>
                <a:cxn ang="0">
                  <a:pos x="0" y="427"/>
                </a:cxn>
                <a:cxn ang="0">
                  <a:pos x="10" y="360"/>
                </a:cxn>
                <a:cxn ang="0">
                  <a:pos x="14" y="333"/>
                </a:cxn>
                <a:cxn ang="0">
                  <a:pos x="17" y="304"/>
                </a:cxn>
                <a:cxn ang="0">
                  <a:pos x="19" y="294"/>
                </a:cxn>
                <a:cxn ang="0">
                  <a:pos x="22" y="268"/>
                </a:cxn>
                <a:cxn ang="0">
                  <a:pos x="34" y="174"/>
                </a:cxn>
                <a:cxn ang="0">
                  <a:pos x="37" y="157"/>
                </a:cxn>
                <a:cxn ang="0">
                  <a:pos x="39" y="143"/>
                </a:cxn>
                <a:cxn ang="0">
                  <a:pos x="48" y="84"/>
                </a:cxn>
                <a:cxn ang="0">
                  <a:pos x="55" y="36"/>
                </a:cxn>
                <a:cxn ang="0">
                  <a:pos x="60" y="0"/>
                </a:cxn>
                <a:cxn ang="0">
                  <a:pos x="150" y="10"/>
                </a:cxn>
                <a:cxn ang="0">
                  <a:pos x="198" y="17"/>
                </a:cxn>
                <a:cxn ang="0">
                  <a:pos x="234" y="22"/>
                </a:cxn>
                <a:cxn ang="0">
                  <a:pos x="277" y="25"/>
                </a:cxn>
                <a:cxn ang="0">
                  <a:pos x="287" y="27"/>
                </a:cxn>
                <a:cxn ang="0">
                  <a:pos x="360" y="36"/>
                </a:cxn>
                <a:cxn ang="0">
                  <a:pos x="388" y="37"/>
                </a:cxn>
                <a:cxn ang="0">
                  <a:pos x="460" y="44"/>
                </a:cxn>
                <a:cxn ang="0">
                  <a:pos x="497" y="48"/>
                </a:cxn>
                <a:cxn ang="0">
                  <a:pos x="513" y="48"/>
                </a:cxn>
                <a:cxn ang="0">
                  <a:pos x="571" y="53"/>
                </a:cxn>
                <a:cxn ang="0">
                  <a:pos x="574" y="53"/>
                </a:cxn>
                <a:cxn ang="0">
                  <a:pos x="620" y="56"/>
                </a:cxn>
                <a:cxn ang="0">
                  <a:pos x="619" y="84"/>
                </a:cxn>
                <a:cxn ang="0">
                  <a:pos x="617" y="89"/>
                </a:cxn>
                <a:cxn ang="0">
                  <a:pos x="615" y="118"/>
                </a:cxn>
                <a:cxn ang="0">
                  <a:pos x="615" y="126"/>
                </a:cxn>
                <a:cxn ang="0">
                  <a:pos x="612" y="164"/>
                </a:cxn>
                <a:cxn ang="0">
                  <a:pos x="610" y="210"/>
                </a:cxn>
                <a:cxn ang="0">
                  <a:pos x="610" y="210"/>
                </a:cxn>
                <a:cxn ang="0">
                  <a:pos x="607" y="258"/>
                </a:cxn>
                <a:cxn ang="0">
                  <a:pos x="607" y="268"/>
                </a:cxn>
                <a:cxn ang="0">
                  <a:pos x="603" y="304"/>
                </a:cxn>
                <a:cxn ang="0">
                  <a:pos x="603" y="313"/>
                </a:cxn>
                <a:cxn ang="0">
                  <a:pos x="601" y="350"/>
                </a:cxn>
                <a:cxn ang="0">
                  <a:pos x="601" y="352"/>
                </a:cxn>
                <a:cxn ang="0">
                  <a:pos x="598" y="408"/>
                </a:cxn>
                <a:cxn ang="0">
                  <a:pos x="596" y="419"/>
                </a:cxn>
              </a:cxnLst>
              <a:rect l="0" t="0" r="r" b="b"/>
              <a:pathLst>
                <a:path w="620" h="489">
                  <a:moveTo>
                    <a:pt x="596" y="419"/>
                  </a:moveTo>
                  <a:lnTo>
                    <a:pt x="595" y="446"/>
                  </a:lnTo>
                  <a:lnTo>
                    <a:pt x="593" y="489"/>
                  </a:lnTo>
                  <a:lnTo>
                    <a:pt x="511" y="482"/>
                  </a:lnTo>
                  <a:lnTo>
                    <a:pt x="504" y="482"/>
                  </a:lnTo>
                  <a:lnTo>
                    <a:pt x="427" y="475"/>
                  </a:lnTo>
                  <a:lnTo>
                    <a:pt x="330" y="466"/>
                  </a:lnTo>
                  <a:lnTo>
                    <a:pt x="325" y="466"/>
                  </a:lnTo>
                  <a:lnTo>
                    <a:pt x="282" y="461"/>
                  </a:lnTo>
                  <a:lnTo>
                    <a:pt x="258" y="460"/>
                  </a:lnTo>
                  <a:lnTo>
                    <a:pt x="217" y="456"/>
                  </a:lnTo>
                  <a:lnTo>
                    <a:pt x="184" y="453"/>
                  </a:lnTo>
                  <a:lnTo>
                    <a:pt x="183" y="451"/>
                  </a:lnTo>
                  <a:lnTo>
                    <a:pt x="138" y="446"/>
                  </a:lnTo>
                  <a:lnTo>
                    <a:pt x="133" y="444"/>
                  </a:lnTo>
                  <a:lnTo>
                    <a:pt x="56" y="436"/>
                  </a:lnTo>
                  <a:lnTo>
                    <a:pt x="0" y="427"/>
                  </a:lnTo>
                  <a:lnTo>
                    <a:pt x="10" y="360"/>
                  </a:lnTo>
                  <a:lnTo>
                    <a:pt x="14" y="333"/>
                  </a:lnTo>
                  <a:lnTo>
                    <a:pt x="17" y="304"/>
                  </a:lnTo>
                  <a:lnTo>
                    <a:pt x="19" y="294"/>
                  </a:lnTo>
                  <a:lnTo>
                    <a:pt x="22" y="268"/>
                  </a:lnTo>
                  <a:lnTo>
                    <a:pt x="34" y="174"/>
                  </a:lnTo>
                  <a:lnTo>
                    <a:pt x="37" y="157"/>
                  </a:lnTo>
                  <a:lnTo>
                    <a:pt x="39" y="143"/>
                  </a:lnTo>
                  <a:lnTo>
                    <a:pt x="48" y="84"/>
                  </a:lnTo>
                  <a:lnTo>
                    <a:pt x="55" y="36"/>
                  </a:lnTo>
                  <a:lnTo>
                    <a:pt x="60" y="0"/>
                  </a:lnTo>
                  <a:lnTo>
                    <a:pt x="150" y="10"/>
                  </a:lnTo>
                  <a:lnTo>
                    <a:pt x="198" y="17"/>
                  </a:lnTo>
                  <a:lnTo>
                    <a:pt x="234" y="22"/>
                  </a:lnTo>
                  <a:lnTo>
                    <a:pt x="277" y="25"/>
                  </a:lnTo>
                  <a:lnTo>
                    <a:pt x="287" y="27"/>
                  </a:lnTo>
                  <a:lnTo>
                    <a:pt x="360" y="36"/>
                  </a:lnTo>
                  <a:lnTo>
                    <a:pt x="388" y="37"/>
                  </a:lnTo>
                  <a:lnTo>
                    <a:pt x="460" y="44"/>
                  </a:lnTo>
                  <a:lnTo>
                    <a:pt x="497" y="48"/>
                  </a:lnTo>
                  <a:lnTo>
                    <a:pt x="513" y="48"/>
                  </a:lnTo>
                  <a:lnTo>
                    <a:pt x="571" y="53"/>
                  </a:lnTo>
                  <a:lnTo>
                    <a:pt x="574" y="53"/>
                  </a:lnTo>
                  <a:lnTo>
                    <a:pt x="620" y="56"/>
                  </a:lnTo>
                  <a:lnTo>
                    <a:pt x="619" y="84"/>
                  </a:lnTo>
                  <a:lnTo>
                    <a:pt x="617" y="89"/>
                  </a:lnTo>
                  <a:lnTo>
                    <a:pt x="615" y="118"/>
                  </a:lnTo>
                  <a:lnTo>
                    <a:pt x="615" y="126"/>
                  </a:lnTo>
                  <a:lnTo>
                    <a:pt x="612" y="164"/>
                  </a:lnTo>
                  <a:lnTo>
                    <a:pt x="610" y="210"/>
                  </a:lnTo>
                  <a:lnTo>
                    <a:pt x="610" y="210"/>
                  </a:lnTo>
                  <a:lnTo>
                    <a:pt x="607" y="258"/>
                  </a:lnTo>
                  <a:lnTo>
                    <a:pt x="607" y="268"/>
                  </a:lnTo>
                  <a:lnTo>
                    <a:pt x="603" y="304"/>
                  </a:lnTo>
                  <a:lnTo>
                    <a:pt x="603" y="313"/>
                  </a:lnTo>
                  <a:lnTo>
                    <a:pt x="601" y="350"/>
                  </a:lnTo>
                  <a:lnTo>
                    <a:pt x="601" y="352"/>
                  </a:lnTo>
                  <a:lnTo>
                    <a:pt x="598" y="408"/>
                  </a:lnTo>
                  <a:lnTo>
                    <a:pt x="596" y="419"/>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37"/>
            <p:cNvSpPr>
              <a:spLocks noEditPoints="1"/>
            </p:cNvSpPr>
            <p:nvPr/>
          </p:nvSpPr>
          <p:spPr bwMode="gray">
            <a:xfrm>
              <a:off x="5926138" y="3382963"/>
              <a:ext cx="1001713" cy="509588"/>
            </a:xfrm>
            <a:custGeom>
              <a:avLst/>
              <a:gdLst/>
              <a:ahLst/>
              <a:cxnLst>
                <a:cxn ang="0">
                  <a:pos x="162" y="294"/>
                </a:cxn>
                <a:cxn ang="0">
                  <a:pos x="130" y="307"/>
                </a:cxn>
                <a:cxn ang="0">
                  <a:pos x="63" y="318"/>
                </a:cxn>
                <a:cxn ang="0">
                  <a:pos x="19" y="307"/>
                </a:cxn>
                <a:cxn ang="0">
                  <a:pos x="32" y="302"/>
                </a:cxn>
                <a:cxn ang="0">
                  <a:pos x="36" y="290"/>
                </a:cxn>
                <a:cxn ang="0">
                  <a:pos x="36" y="270"/>
                </a:cxn>
                <a:cxn ang="0">
                  <a:pos x="31" y="256"/>
                </a:cxn>
                <a:cxn ang="0">
                  <a:pos x="65" y="246"/>
                </a:cxn>
                <a:cxn ang="0">
                  <a:pos x="87" y="255"/>
                </a:cxn>
                <a:cxn ang="0">
                  <a:pos x="84" y="229"/>
                </a:cxn>
                <a:cxn ang="0">
                  <a:pos x="118" y="203"/>
                </a:cxn>
                <a:cxn ang="0">
                  <a:pos x="120" y="171"/>
                </a:cxn>
                <a:cxn ang="0">
                  <a:pos x="126" y="164"/>
                </a:cxn>
                <a:cxn ang="0">
                  <a:pos x="142" y="159"/>
                </a:cxn>
                <a:cxn ang="0">
                  <a:pos x="154" y="164"/>
                </a:cxn>
                <a:cxn ang="0">
                  <a:pos x="166" y="154"/>
                </a:cxn>
                <a:cxn ang="0">
                  <a:pos x="191" y="162"/>
                </a:cxn>
                <a:cxn ang="0">
                  <a:pos x="205" y="150"/>
                </a:cxn>
                <a:cxn ang="0">
                  <a:pos x="226" y="152"/>
                </a:cxn>
                <a:cxn ang="0">
                  <a:pos x="232" y="157"/>
                </a:cxn>
                <a:cxn ang="0">
                  <a:pos x="244" y="147"/>
                </a:cxn>
                <a:cxn ang="0">
                  <a:pos x="248" y="131"/>
                </a:cxn>
                <a:cxn ang="0">
                  <a:pos x="251" y="126"/>
                </a:cxn>
                <a:cxn ang="0">
                  <a:pos x="253" y="116"/>
                </a:cxn>
                <a:cxn ang="0">
                  <a:pos x="265" y="131"/>
                </a:cxn>
                <a:cxn ang="0">
                  <a:pos x="291" y="133"/>
                </a:cxn>
                <a:cxn ang="0">
                  <a:pos x="299" y="102"/>
                </a:cxn>
                <a:cxn ang="0">
                  <a:pos x="314" y="84"/>
                </a:cxn>
                <a:cxn ang="0">
                  <a:pos x="325" y="55"/>
                </a:cxn>
                <a:cxn ang="0">
                  <a:pos x="349" y="51"/>
                </a:cxn>
                <a:cxn ang="0">
                  <a:pos x="374" y="34"/>
                </a:cxn>
                <a:cxn ang="0">
                  <a:pos x="369" y="24"/>
                </a:cxn>
                <a:cxn ang="0">
                  <a:pos x="366" y="10"/>
                </a:cxn>
                <a:cxn ang="0">
                  <a:pos x="388" y="7"/>
                </a:cxn>
                <a:cxn ang="0">
                  <a:pos x="405" y="7"/>
                </a:cxn>
                <a:cxn ang="0">
                  <a:pos x="422" y="24"/>
                </a:cxn>
                <a:cxn ang="0">
                  <a:pos x="451" y="32"/>
                </a:cxn>
                <a:cxn ang="0">
                  <a:pos x="472" y="44"/>
                </a:cxn>
                <a:cxn ang="0">
                  <a:pos x="485" y="36"/>
                </a:cxn>
                <a:cxn ang="0">
                  <a:pos x="504" y="43"/>
                </a:cxn>
                <a:cxn ang="0">
                  <a:pos x="521" y="31"/>
                </a:cxn>
                <a:cxn ang="0">
                  <a:pos x="537" y="29"/>
                </a:cxn>
                <a:cxn ang="0">
                  <a:pos x="554" y="43"/>
                </a:cxn>
                <a:cxn ang="0">
                  <a:pos x="567" y="68"/>
                </a:cxn>
                <a:cxn ang="0">
                  <a:pos x="564" y="82"/>
                </a:cxn>
                <a:cxn ang="0">
                  <a:pos x="579" y="104"/>
                </a:cxn>
                <a:cxn ang="0">
                  <a:pos x="596" y="121"/>
                </a:cxn>
                <a:cxn ang="0">
                  <a:pos x="614" y="138"/>
                </a:cxn>
                <a:cxn ang="0">
                  <a:pos x="622" y="143"/>
                </a:cxn>
                <a:cxn ang="0">
                  <a:pos x="602" y="176"/>
                </a:cxn>
                <a:cxn ang="0">
                  <a:pos x="574" y="200"/>
                </a:cxn>
                <a:cxn ang="0">
                  <a:pos x="564" y="220"/>
                </a:cxn>
                <a:cxn ang="0">
                  <a:pos x="543" y="241"/>
                </a:cxn>
                <a:cxn ang="0">
                  <a:pos x="511" y="253"/>
                </a:cxn>
                <a:cxn ang="0">
                  <a:pos x="451" y="268"/>
                </a:cxn>
                <a:cxn ang="0">
                  <a:pos x="362" y="275"/>
                </a:cxn>
                <a:cxn ang="0">
                  <a:pos x="260" y="284"/>
                </a:cxn>
                <a:cxn ang="0">
                  <a:pos x="5" y="314"/>
                </a:cxn>
              </a:cxnLst>
              <a:rect l="0" t="0" r="r" b="b"/>
              <a:pathLst>
                <a:path w="631" h="321">
                  <a:moveTo>
                    <a:pt x="260" y="284"/>
                  </a:moveTo>
                  <a:lnTo>
                    <a:pt x="238" y="285"/>
                  </a:lnTo>
                  <a:lnTo>
                    <a:pt x="212" y="289"/>
                  </a:lnTo>
                  <a:lnTo>
                    <a:pt x="209" y="289"/>
                  </a:lnTo>
                  <a:lnTo>
                    <a:pt x="188" y="290"/>
                  </a:lnTo>
                  <a:lnTo>
                    <a:pt x="162" y="294"/>
                  </a:lnTo>
                  <a:lnTo>
                    <a:pt x="159" y="294"/>
                  </a:lnTo>
                  <a:lnTo>
                    <a:pt x="145" y="296"/>
                  </a:lnTo>
                  <a:lnTo>
                    <a:pt x="144" y="292"/>
                  </a:lnTo>
                  <a:lnTo>
                    <a:pt x="126" y="292"/>
                  </a:lnTo>
                  <a:lnTo>
                    <a:pt x="130" y="302"/>
                  </a:lnTo>
                  <a:lnTo>
                    <a:pt x="130" y="307"/>
                  </a:lnTo>
                  <a:lnTo>
                    <a:pt x="130" y="313"/>
                  </a:lnTo>
                  <a:lnTo>
                    <a:pt x="91" y="316"/>
                  </a:lnTo>
                  <a:lnTo>
                    <a:pt x="91" y="316"/>
                  </a:lnTo>
                  <a:lnTo>
                    <a:pt x="65" y="318"/>
                  </a:lnTo>
                  <a:lnTo>
                    <a:pt x="63" y="318"/>
                  </a:lnTo>
                  <a:lnTo>
                    <a:pt x="63" y="318"/>
                  </a:lnTo>
                  <a:lnTo>
                    <a:pt x="19" y="319"/>
                  </a:lnTo>
                  <a:lnTo>
                    <a:pt x="14" y="321"/>
                  </a:lnTo>
                  <a:lnTo>
                    <a:pt x="12" y="319"/>
                  </a:lnTo>
                  <a:lnTo>
                    <a:pt x="15" y="307"/>
                  </a:lnTo>
                  <a:lnTo>
                    <a:pt x="17" y="307"/>
                  </a:lnTo>
                  <a:lnTo>
                    <a:pt x="19" y="307"/>
                  </a:lnTo>
                  <a:lnTo>
                    <a:pt x="21" y="307"/>
                  </a:lnTo>
                  <a:lnTo>
                    <a:pt x="24" y="313"/>
                  </a:lnTo>
                  <a:lnTo>
                    <a:pt x="27" y="313"/>
                  </a:lnTo>
                  <a:lnTo>
                    <a:pt x="29" y="311"/>
                  </a:lnTo>
                  <a:lnTo>
                    <a:pt x="31" y="306"/>
                  </a:lnTo>
                  <a:lnTo>
                    <a:pt x="32" y="302"/>
                  </a:lnTo>
                  <a:lnTo>
                    <a:pt x="32" y="301"/>
                  </a:lnTo>
                  <a:lnTo>
                    <a:pt x="29" y="297"/>
                  </a:lnTo>
                  <a:lnTo>
                    <a:pt x="29" y="296"/>
                  </a:lnTo>
                  <a:lnTo>
                    <a:pt x="31" y="292"/>
                  </a:lnTo>
                  <a:lnTo>
                    <a:pt x="34" y="292"/>
                  </a:lnTo>
                  <a:lnTo>
                    <a:pt x="36" y="290"/>
                  </a:lnTo>
                  <a:lnTo>
                    <a:pt x="36" y="287"/>
                  </a:lnTo>
                  <a:lnTo>
                    <a:pt x="32" y="287"/>
                  </a:lnTo>
                  <a:lnTo>
                    <a:pt x="31" y="284"/>
                  </a:lnTo>
                  <a:lnTo>
                    <a:pt x="31" y="282"/>
                  </a:lnTo>
                  <a:lnTo>
                    <a:pt x="34" y="280"/>
                  </a:lnTo>
                  <a:lnTo>
                    <a:pt x="36" y="270"/>
                  </a:lnTo>
                  <a:lnTo>
                    <a:pt x="36" y="268"/>
                  </a:lnTo>
                  <a:lnTo>
                    <a:pt x="34" y="266"/>
                  </a:lnTo>
                  <a:lnTo>
                    <a:pt x="32" y="266"/>
                  </a:lnTo>
                  <a:lnTo>
                    <a:pt x="29" y="263"/>
                  </a:lnTo>
                  <a:lnTo>
                    <a:pt x="29" y="258"/>
                  </a:lnTo>
                  <a:lnTo>
                    <a:pt x="31" y="256"/>
                  </a:lnTo>
                  <a:lnTo>
                    <a:pt x="34" y="253"/>
                  </a:lnTo>
                  <a:lnTo>
                    <a:pt x="38" y="244"/>
                  </a:lnTo>
                  <a:lnTo>
                    <a:pt x="43" y="241"/>
                  </a:lnTo>
                  <a:lnTo>
                    <a:pt x="48" y="241"/>
                  </a:lnTo>
                  <a:lnTo>
                    <a:pt x="55" y="243"/>
                  </a:lnTo>
                  <a:lnTo>
                    <a:pt x="65" y="246"/>
                  </a:lnTo>
                  <a:lnTo>
                    <a:pt x="65" y="248"/>
                  </a:lnTo>
                  <a:lnTo>
                    <a:pt x="70" y="248"/>
                  </a:lnTo>
                  <a:lnTo>
                    <a:pt x="77" y="251"/>
                  </a:lnTo>
                  <a:lnTo>
                    <a:pt x="80" y="255"/>
                  </a:lnTo>
                  <a:lnTo>
                    <a:pt x="85" y="255"/>
                  </a:lnTo>
                  <a:lnTo>
                    <a:pt x="87" y="255"/>
                  </a:lnTo>
                  <a:lnTo>
                    <a:pt x="89" y="253"/>
                  </a:lnTo>
                  <a:lnTo>
                    <a:pt x="91" y="251"/>
                  </a:lnTo>
                  <a:lnTo>
                    <a:pt x="92" y="244"/>
                  </a:lnTo>
                  <a:lnTo>
                    <a:pt x="89" y="239"/>
                  </a:lnTo>
                  <a:lnTo>
                    <a:pt x="84" y="234"/>
                  </a:lnTo>
                  <a:lnTo>
                    <a:pt x="84" y="229"/>
                  </a:lnTo>
                  <a:lnTo>
                    <a:pt x="85" y="219"/>
                  </a:lnTo>
                  <a:lnTo>
                    <a:pt x="91" y="215"/>
                  </a:lnTo>
                  <a:lnTo>
                    <a:pt x="96" y="217"/>
                  </a:lnTo>
                  <a:lnTo>
                    <a:pt x="99" y="212"/>
                  </a:lnTo>
                  <a:lnTo>
                    <a:pt x="118" y="207"/>
                  </a:lnTo>
                  <a:lnTo>
                    <a:pt x="118" y="203"/>
                  </a:lnTo>
                  <a:lnTo>
                    <a:pt x="113" y="196"/>
                  </a:lnTo>
                  <a:lnTo>
                    <a:pt x="109" y="191"/>
                  </a:lnTo>
                  <a:lnTo>
                    <a:pt x="109" y="188"/>
                  </a:lnTo>
                  <a:lnTo>
                    <a:pt x="111" y="183"/>
                  </a:lnTo>
                  <a:lnTo>
                    <a:pt x="116" y="179"/>
                  </a:lnTo>
                  <a:lnTo>
                    <a:pt x="120" y="171"/>
                  </a:lnTo>
                  <a:lnTo>
                    <a:pt x="121" y="172"/>
                  </a:lnTo>
                  <a:lnTo>
                    <a:pt x="125" y="174"/>
                  </a:lnTo>
                  <a:lnTo>
                    <a:pt x="126" y="171"/>
                  </a:lnTo>
                  <a:lnTo>
                    <a:pt x="128" y="171"/>
                  </a:lnTo>
                  <a:lnTo>
                    <a:pt x="130" y="167"/>
                  </a:lnTo>
                  <a:lnTo>
                    <a:pt x="126" y="164"/>
                  </a:lnTo>
                  <a:lnTo>
                    <a:pt x="126" y="161"/>
                  </a:lnTo>
                  <a:lnTo>
                    <a:pt x="128" y="159"/>
                  </a:lnTo>
                  <a:lnTo>
                    <a:pt x="130" y="157"/>
                  </a:lnTo>
                  <a:lnTo>
                    <a:pt x="133" y="161"/>
                  </a:lnTo>
                  <a:lnTo>
                    <a:pt x="137" y="162"/>
                  </a:lnTo>
                  <a:lnTo>
                    <a:pt x="142" y="159"/>
                  </a:lnTo>
                  <a:lnTo>
                    <a:pt x="144" y="159"/>
                  </a:lnTo>
                  <a:lnTo>
                    <a:pt x="145" y="159"/>
                  </a:lnTo>
                  <a:lnTo>
                    <a:pt x="147" y="159"/>
                  </a:lnTo>
                  <a:lnTo>
                    <a:pt x="149" y="166"/>
                  </a:lnTo>
                  <a:lnTo>
                    <a:pt x="150" y="166"/>
                  </a:lnTo>
                  <a:lnTo>
                    <a:pt x="154" y="164"/>
                  </a:lnTo>
                  <a:lnTo>
                    <a:pt x="156" y="162"/>
                  </a:lnTo>
                  <a:lnTo>
                    <a:pt x="156" y="159"/>
                  </a:lnTo>
                  <a:lnTo>
                    <a:pt x="152" y="155"/>
                  </a:lnTo>
                  <a:lnTo>
                    <a:pt x="154" y="150"/>
                  </a:lnTo>
                  <a:lnTo>
                    <a:pt x="162" y="155"/>
                  </a:lnTo>
                  <a:lnTo>
                    <a:pt x="166" y="154"/>
                  </a:lnTo>
                  <a:lnTo>
                    <a:pt x="173" y="152"/>
                  </a:lnTo>
                  <a:lnTo>
                    <a:pt x="179" y="157"/>
                  </a:lnTo>
                  <a:lnTo>
                    <a:pt x="183" y="159"/>
                  </a:lnTo>
                  <a:lnTo>
                    <a:pt x="186" y="161"/>
                  </a:lnTo>
                  <a:lnTo>
                    <a:pt x="190" y="162"/>
                  </a:lnTo>
                  <a:lnTo>
                    <a:pt x="191" y="162"/>
                  </a:lnTo>
                  <a:lnTo>
                    <a:pt x="195" y="166"/>
                  </a:lnTo>
                  <a:lnTo>
                    <a:pt x="197" y="167"/>
                  </a:lnTo>
                  <a:lnTo>
                    <a:pt x="200" y="164"/>
                  </a:lnTo>
                  <a:lnTo>
                    <a:pt x="202" y="154"/>
                  </a:lnTo>
                  <a:lnTo>
                    <a:pt x="203" y="150"/>
                  </a:lnTo>
                  <a:lnTo>
                    <a:pt x="205" y="150"/>
                  </a:lnTo>
                  <a:lnTo>
                    <a:pt x="210" y="149"/>
                  </a:lnTo>
                  <a:lnTo>
                    <a:pt x="212" y="147"/>
                  </a:lnTo>
                  <a:lnTo>
                    <a:pt x="215" y="143"/>
                  </a:lnTo>
                  <a:lnTo>
                    <a:pt x="219" y="142"/>
                  </a:lnTo>
                  <a:lnTo>
                    <a:pt x="220" y="143"/>
                  </a:lnTo>
                  <a:lnTo>
                    <a:pt x="226" y="152"/>
                  </a:lnTo>
                  <a:lnTo>
                    <a:pt x="227" y="152"/>
                  </a:lnTo>
                  <a:lnTo>
                    <a:pt x="231" y="150"/>
                  </a:lnTo>
                  <a:lnTo>
                    <a:pt x="232" y="149"/>
                  </a:lnTo>
                  <a:lnTo>
                    <a:pt x="232" y="150"/>
                  </a:lnTo>
                  <a:lnTo>
                    <a:pt x="232" y="155"/>
                  </a:lnTo>
                  <a:lnTo>
                    <a:pt x="232" y="157"/>
                  </a:lnTo>
                  <a:lnTo>
                    <a:pt x="234" y="157"/>
                  </a:lnTo>
                  <a:lnTo>
                    <a:pt x="238" y="155"/>
                  </a:lnTo>
                  <a:lnTo>
                    <a:pt x="238" y="149"/>
                  </a:lnTo>
                  <a:lnTo>
                    <a:pt x="239" y="147"/>
                  </a:lnTo>
                  <a:lnTo>
                    <a:pt x="243" y="147"/>
                  </a:lnTo>
                  <a:lnTo>
                    <a:pt x="244" y="147"/>
                  </a:lnTo>
                  <a:lnTo>
                    <a:pt x="244" y="145"/>
                  </a:lnTo>
                  <a:lnTo>
                    <a:pt x="243" y="140"/>
                  </a:lnTo>
                  <a:lnTo>
                    <a:pt x="243" y="137"/>
                  </a:lnTo>
                  <a:lnTo>
                    <a:pt x="243" y="133"/>
                  </a:lnTo>
                  <a:lnTo>
                    <a:pt x="244" y="133"/>
                  </a:lnTo>
                  <a:lnTo>
                    <a:pt x="248" y="131"/>
                  </a:lnTo>
                  <a:lnTo>
                    <a:pt x="250" y="130"/>
                  </a:lnTo>
                  <a:lnTo>
                    <a:pt x="250" y="128"/>
                  </a:lnTo>
                  <a:lnTo>
                    <a:pt x="246" y="126"/>
                  </a:lnTo>
                  <a:lnTo>
                    <a:pt x="246" y="125"/>
                  </a:lnTo>
                  <a:lnTo>
                    <a:pt x="248" y="125"/>
                  </a:lnTo>
                  <a:lnTo>
                    <a:pt x="251" y="126"/>
                  </a:lnTo>
                  <a:lnTo>
                    <a:pt x="253" y="125"/>
                  </a:lnTo>
                  <a:lnTo>
                    <a:pt x="256" y="123"/>
                  </a:lnTo>
                  <a:lnTo>
                    <a:pt x="258" y="121"/>
                  </a:lnTo>
                  <a:lnTo>
                    <a:pt x="256" y="121"/>
                  </a:lnTo>
                  <a:lnTo>
                    <a:pt x="253" y="120"/>
                  </a:lnTo>
                  <a:lnTo>
                    <a:pt x="253" y="116"/>
                  </a:lnTo>
                  <a:lnTo>
                    <a:pt x="255" y="116"/>
                  </a:lnTo>
                  <a:lnTo>
                    <a:pt x="256" y="118"/>
                  </a:lnTo>
                  <a:lnTo>
                    <a:pt x="260" y="121"/>
                  </a:lnTo>
                  <a:lnTo>
                    <a:pt x="261" y="128"/>
                  </a:lnTo>
                  <a:lnTo>
                    <a:pt x="263" y="130"/>
                  </a:lnTo>
                  <a:lnTo>
                    <a:pt x="265" y="131"/>
                  </a:lnTo>
                  <a:lnTo>
                    <a:pt x="272" y="135"/>
                  </a:lnTo>
                  <a:lnTo>
                    <a:pt x="279" y="135"/>
                  </a:lnTo>
                  <a:lnTo>
                    <a:pt x="284" y="138"/>
                  </a:lnTo>
                  <a:lnTo>
                    <a:pt x="284" y="135"/>
                  </a:lnTo>
                  <a:lnTo>
                    <a:pt x="287" y="135"/>
                  </a:lnTo>
                  <a:lnTo>
                    <a:pt x="291" y="133"/>
                  </a:lnTo>
                  <a:lnTo>
                    <a:pt x="292" y="130"/>
                  </a:lnTo>
                  <a:lnTo>
                    <a:pt x="294" y="126"/>
                  </a:lnTo>
                  <a:lnTo>
                    <a:pt x="292" y="114"/>
                  </a:lnTo>
                  <a:lnTo>
                    <a:pt x="297" y="108"/>
                  </a:lnTo>
                  <a:lnTo>
                    <a:pt x="297" y="102"/>
                  </a:lnTo>
                  <a:lnTo>
                    <a:pt x="299" y="102"/>
                  </a:lnTo>
                  <a:lnTo>
                    <a:pt x="301" y="102"/>
                  </a:lnTo>
                  <a:lnTo>
                    <a:pt x="304" y="102"/>
                  </a:lnTo>
                  <a:lnTo>
                    <a:pt x="309" y="99"/>
                  </a:lnTo>
                  <a:lnTo>
                    <a:pt x="313" y="96"/>
                  </a:lnTo>
                  <a:lnTo>
                    <a:pt x="313" y="90"/>
                  </a:lnTo>
                  <a:lnTo>
                    <a:pt x="314" y="84"/>
                  </a:lnTo>
                  <a:lnTo>
                    <a:pt x="323" y="79"/>
                  </a:lnTo>
                  <a:lnTo>
                    <a:pt x="325" y="73"/>
                  </a:lnTo>
                  <a:lnTo>
                    <a:pt x="328" y="72"/>
                  </a:lnTo>
                  <a:lnTo>
                    <a:pt x="328" y="68"/>
                  </a:lnTo>
                  <a:lnTo>
                    <a:pt x="328" y="67"/>
                  </a:lnTo>
                  <a:lnTo>
                    <a:pt x="325" y="55"/>
                  </a:lnTo>
                  <a:lnTo>
                    <a:pt x="325" y="51"/>
                  </a:lnTo>
                  <a:lnTo>
                    <a:pt x="326" y="49"/>
                  </a:lnTo>
                  <a:lnTo>
                    <a:pt x="333" y="49"/>
                  </a:lnTo>
                  <a:lnTo>
                    <a:pt x="338" y="48"/>
                  </a:lnTo>
                  <a:lnTo>
                    <a:pt x="345" y="53"/>
                  </a:lnTo>
                  <a:lnTo>
                    <a:pt x="349" y="51"/>
                  </a:lnTo>
                  <a:lnTo>
                    <a:pt x="352" y="49"/>
                  </a:lnTo>
                  <a:lnTo>
                    <a:pt x="355" y="46"/>
                  </a:lnTo>
                  <a:lnTo>
                    <a:pt x="359" y="43"/>
                  </a:lnTo>
                  <a:lnTo>
                    <a:pt x="362" y="41"/>
                  </a:lnTo>
                  <a:lnTo>
                    <a:pt x="376" y="37"/>
                  </a:lnTo>
                  <a:lnTo>
                    <a:pt x="374" y="34"/>
                  </a:lnTo>
                  <a:lnTo>
                    <a:pt x="378" y="31"/>
                  </a:lnTo>
                  <a:lnTo>
                    <a:pt x="376" y="29"/>
                  </a:lnTo>
                  <a:lnTo>
                    <a:pt x="376" y="27"/>
                  </a:lnTo>
                  <a:lnTo>
                    <a:pt x="371" y="27"/>
                  </a:lnTo>
                  <a:lnTo>
                    <a:pt x="369" y="26"/>
                  </a:lnTo>
                  <a:lnTo>
                    <a:pt x="369" y="24"/>
                  </a:lnTo>
                  <a:lnTo>
                    <a:pt x="371" y="20"/>
                  </a:lnTo>
                  <a:lnTo>
                    <a:pt x="373" y="19"/>
                  </a:lnTo>
                  <a:lnTo>
                    <a:pt x="371" y="15"/>
                  </a:lnTo>
                  <a:lnTo>
                    <a:pt x="367" y="14"/>
                  </a:lnTo>
                  <a:lnTo>
                    <a:pt x="366" y="12"/>
                  </a:lnTo>
                  <a:lnTo>
                    <a:pt x="366" y="10"/>
                  </a:lnTo>
                  <a:lnTo>
                    <a:pt x="371" y="5"/>
                  </a:lnTo>
                  <a:lnTo>
                    <a:pt x="373" y="5"/>
                  </a:lnTo>
                  <a:lnTo>
                    <a:pt x="374" y="5"/>
                  </a:lnTo>
                  <a:lnTo>
                    <a:pt x="378" y="0"/>
                  </a:lnTo>
                  <a:lnTo>
                    <a:pt x="385" y="5"/>
                  </a:lnTo>
                  <a:lnTo>
                    <a:pt x="388" y="7"/>
                  </a:lnTo>
                  <a:lnTo>
                    <a:pt x="390" y="7"/>
                  </a:lnTo>
                  <a:lnTo>
                    <a:pt x="397" y="3"/>
                  </a:lnTo>
                  <a:lnTo>
                    <a:pt x="398" y="2"/>
                  </a:lnTo>
                  <a:lnTo>
                    <a:pt x="402" y="0"/>
                  </a:lnTo>
                  <a:lnTo>
                    <a:pt x="403" y="3"/>
                  </a:lnTo>
                  <a:lnTo>
                    <a:pt x="405" y="7"/>
                  </a:lnTo>
                  <a:lnTo>
                    <a:pt x="407" y="8"/>
                  </a:lnTo>
                  <a:lnTo>
                    <a:pt x="412" y="7"/>
                  </a:lnTo>
                  <a:lnTo>
                    <a:pt x="414" y="10"/>
                  </a:lnTo>
                  <a:lnTo>
                    <a:pt x="417" y="17"/>
                  </a:lnTo>
                  <a:lnTo>
                    <a:pt x="420" y="19"/>
                  </a:lnTo>
                  <a:lnTo>
                    <a:pt x="422" y="24"/>
                  </a:lnTo>
                  <a:lnTo>
                    <a:pt x="424" y="31"/>
                  </a:lnTo>
                  <a:lnTo>
                    <a:pt x="429" y="32"/>
                  </a:lnTo>
                  <a:lnTo>
                    <a:pt x="436" y="34"/>
                  </a:lnTo>
                  <a:lnTo>
                    <a:pt x="439" y="34"/>
                  </a:lnTo>
                  <a:lnTo>
                    <a:pt x="446" y="31"/>
                  </a:lnTo>
                  <a:lnTo>
                    <a:pt x="451" y="32"/>
                  </a:lnTo>
                  <a:lnTo>
                    <a:pt x="455" y="34"/>
                  </a:lnTo>
                  <a:lnTo>
                    <a:pt x="458" y="37"/>
                  </a:lnTo>
                  <a:lnTo>
                    <a:pt x="461" y="39"/>
                  </a:lnTo>
                  <a:lnTo>
                    <a:pt x="463" y="43"/>
                  </a:lnTo>
                  <a:lnTo>
                    <a:pt x="468" y="44"/>
                  </a:lnTo>
                  <a:lnTo>
                    <a:pt x="472" y="44"/>
                  </a:lnTo>
                  <a:lnTo>
                    <a:pt x="473" y="44"/>
                  </a:lnTo>
                  <a:lnTo>
                    <a:pt x="475" y="43"/>
                  </a:lnTo>
                  <a:lnTo>
                    <a:pt x="475" y="39"/>
                  </a:lnTo>
                  <a:lnTo>
                    <a:pt x="475" y="37"/>
                  </a:lnTo>
                  <a:lnTo>
                    <a:pt x="484" y="36"/>
                  </a:lnTo>
                  <a:lnTo>
                    <a:pt x="485" y="36"/>
                  </a:lnTo>
                  <a:lnTo>
                    <a:pt x="491" y="37"/>
                  </a:lnTo>
                  <a:lnTo>
                    <a:pt x="497" y="37"/>
                  </a:lnTo>
                  <a:lnTo>
                    <a:pt x="501" y="39"/>
                  </a:lnTo>
                  <a:lnTo>
                    <a:pt x="501" y="43"/>
                  </a:lnTo>
                  <a:lnTo>
                    <a:pt x="502" y="44"/>
                  </a:lnTo>
                  <a:lnTo>
                    <a:pt x="504" y="43"/>
                  </a:lnTo>
                  <a:lnTo>
                    <a:pt x="506" y="43"/>
                  </a:lnTo>
                  <a:lnTo>
                    <a:pt x="508" y="39"/>
                  </a:lnTo>
                  <a:lnTo>
                    <a:pt x="513" y="41"/>
                  </a:lnTo>
                  <a:lnTo>
                    <a:pt x="516" y="39"/>
                  </a:lnTo>
                  <a:lnTo>
                    <a:pt x="518" y="34"/>
                  </a:lnTo>
                  <a:lnTo>
                    <a:pt x="521" y="31"/>
                  </a:lnTo>
                  <a:lnTo>
                    <a:pt x="525" y="27"/>
                  </a:lnTo>
                  <a:lnTo>
                    <a:pt x="528" y="27"/>
                  </a:lnTo>
                  <a:lnTo>
                    <a:pt x="532" y="24"/>
                  </a:lnTo>
                  <a:lnTo>
                    <a:pt x="535" y="24"/>
                  </a:lnTo>
                  <a:lnTo>
                    <a:pt x="537" y="26"/>
                  </a:lnTo>
                  <a:lnTo>
                    <a:pt x="537" y="29"/>
                  </a:lnTo>
                  <a:lnTo>
                    <a:pt x="538" y="32"/>
                  </a:lnTo>
                  <a:lnTo>
                    <a:pt x="540" y="37"/>
                  </a:lnTo>
                  <a:lnTo>
                    <a:pt x="543" y="41"/>
                  </a:lnTo>
                  <a:lnTo>
                    <a:pt x="545" y="43"/>
                  </a:lnTo>
                  <a:lnTo>
                    <a:pt x="550" y="43"/>
                  </a:lnTo>
                  <a:lnTo>
                    <a:pt x="554" y="43"/>
                  </a:lnTo>
                  <a:lnTo>
                    <a:pt x="557" y="46"/>
                  </a:lnTo>
                  <a:lnTo>
                    <a:pt x="562" y="49"/>
                  </a:lnTo>
                  <a:lnTo>
                    <a:pt x="566" y="55"/>
                  </a:lnTo>
                  <a:lnTo>
                    <a:pt x="564" y="60"/>
                  </a:lnTo>
                  <a:lnTo>
                    <a:pt x="567" y="67"/>
                  </a:lnTo>
                  <a:lnTo>
                    <a:pt x="567" y="68"/>
                  </a:lnTo>
                  <a:lnTo>
                    <a:pt x="567" y="72"/>
                  </a:lnTo>
                  <a:lnTo>
                    <a:pt x="567" y="73"/>
                  </a:lnTo>
                  <a:lnTo>
                    <a:pt x="566" y="73"/>
                  </a:lnTo>
                  <a:lnTo>
                    <a:pt x="566" y="79"/>
                  </a:lnTo>
                  <a:lnTo>
                    <a:pt x="566" y="80"/>
                  </a:lnTo>
                  <a:lnTo>
                    <a:pt x="564" y="82"/>
                  </a:lnTo>
                  <a:lnTo>
                    <a:pt x="564" y="84"/>
                  </a:lnTo>
                  <a:lnTo>
                    <a:pt x="569" y="87"/>
                  </a:lnTo>
                  <a:lnTo>
                    <a:pt x="576" y="97"/>
                  </a:lnTo>
                  <a:lnTo>
                    <a:pt x="581" y="101"/>
                  </a:lnTo>
                  <a:lnTo>
                    <a:pt x="581" y="102"/>
                  </a:lnTo>
                  <a:lnTo>
                    <a:pt x="579" y="104"/>
                  </a:lnTo>
                  <a:lnTo>
                    <a:pt x="579" y="106"/>
                  </a:lnTo>
                  <a:lnTo>
                    <a:pt x="585" y="109"/>
                  </a:lnTo>
                  <a:lnTo>
                    <a:pt x="586" y="111"/>
                  </a:lnTo>
                  <a:lnTo>
                    <a:pt x="590" y="118"/>
                  </a:lnTo>
                  <a:lnTo>
                    <a:pt x="595" y="120"/>
                  </a:lnTo>
                  <a:lnTo>
                    <a:pt x="596" y="121"/>
                  </a:lnTo>
                  <a:lnTo>
                    <a:pt x="596" y="123"/>
                  </a:lnTo>
                  <a:lnTo>
                    <a:pt x="600" y="131"/>
                  </a:lnTo>
                  <a:lnTo>
                    <a:pt x="605" y="131"/>
                  </a:lnTo>
                  <a:lnTo>
                    <a:pt x="608" y="135"/>
                  </a:lnTo>
                  <a:lnTo>
                    <a:pt x="610" y="133"/>
                  </a:lnTo>
                  <a:lnTo>
                    <a:pt x="614" y="138"/>
                  </a:lnTo>
                  <a:lnTo>
                    <a:pt x="615" y="138"/>
                  </a:lnTo>
                  <a:lnTo>
                    <a:pt x="615" y="140"/>
                  </a:lnTo>
                  <a:lnTo>
                    <a:pt x="615" y="140"/>
                  </a:lnTo>
                  <a:lnTo>
                    <a:pt x="615" y="142"/>
                  </a:lnTo>
                  <a:lnTo>
                    <a:pt x="620" y="142"/>
                  </a:lnTo>
                  <a:lnTo>
                    <a:pt x="622" y="143"/>
                  </a:lnTo>
                  <a:lnTo>
                    <a:pt x="622" y="140"/>
                  </a:lnTo>
                  <a:lnTo>
                    <a:pt x="626" y="143"/>
                  </a:lnTo>
                  <a:lnTo>
                    <a:pt x="629" y="140"/>
                  </a:lnTo>
                  <a:lnTo>
                    <a:pt x="631" y="142"/>
                  </a:lnTo>
                  <a:lnTo>
                    <a:pt x="607" y="171"/>
                  </a:lnTo>
                  <a:lnTo>
                    <a:pt x="602" y="176"/>
                  </a:lnTo>
                  <a:lnTo>
                    <a:pt x="598" y="178"/>
                  </a:lnTo>
                  <a:lnTo>
                    <a:pt x="586" y="184"/>
                  </a:lnTo>
                  <a:lnTo>
                    <a:pt x="585" y="184"/>
                  </a:lnTo>
                  <a:lnTo>
                    <a:pt x="574" y="196"/>
                  </a:lnTo>
                  <a:lnTo>
                    <a:pt x="574" y="198"/>
                  </a:lnTo>
                  <a:lnTo>
                    <a:pt x="574" y="200"/>
                  </a:lnTo>
                  <a:lnTo>
                    <a:pt x="574" y="200"/>
                  </a:lnTo>
                  <a:lnTo>
                    <a:pt x="574" y="205"/>
                  </a:lnTo>
                  <a:lnTo>
                    <a:pt x="567" y="208"/>
                  </a:lnTo>
                  <a:lnTo>
                    <a:pt x="564" y="212"/>
                  </a:lnTo>
                  <a:lnTo>
                    <a:pt x="564" y="217"/>
                  </a:lnTo>
                  <a:lnTo>
                    <a:pt x="564" y="220"/>
                  </a:lnTo>
                  <a:lnTo>
                    <a:pt x="557" y="225"/>
                  </a:lnTo>
                  <a:lnTo>
                    <a:pt x="550" y="227"/>
                  </a:lnTo>
                  <a:lnTo>
                    <a:pt x="549" y="227"/>
                  </a:lnTo>
                  <a:lnTo>
                    <a:pt x="543" y="236"/>
                  </a:lnTo>
                  <a:lnTo>
                    <a:pt x="545" y="239"/>
                  </a:lnTo>
                  <a:lnTo>
                    <a:pt x="543" y="241"/>
                  </a:lnTo>
                  <a:lnTo>
                    <a:pt x="538" y="243"/>
                  </a:lnTo>
                  <a:lnTo>
                    <a:pt x="528" y="246"/>
                  </a:lnTo>
                  <a:lnTo>
                    <a:pt x="523" y="249"/>
                  </a:lnTo>
                  <a:lnTo>
                    <a:pt x="523" y="251"/>
                  </a:lnTo>
                  <a:lnTo>
                    <a:pt x="518" y="253"/>
                  </a:lnTo>
                  <a:lnTo>
                    <a:pt x="511" y="253"/>
                  </a:lnTo>
                  <a:lnTo>
                    <a:pt x="502" y="260"/>
                  </a:lnTo>
                  <a:lnTo>
                    <a:pt x="501" y="261"/>
                  </a:lnTo>
                  <a:lnTo>
                    <a:pt x="499" y="263"/>
                  </a:lnTo>
                  <a:lnTo>
                    <a:pt x="479" y="265"/>
                  </a:lnTo>
                  <a:lnTo>
                    <a:pt x="472" y="266"/>
                  </a:lnTo>
                  <a:lnTo>
                    <a:pt x="451" y="268"/>
                  </a:lnTo>
                  <a:lnTo>
                    <a:pt x="451" y="268"/>
                  </a:lnTo>
                  <a:lnTo>
                    <a:pt x="407" y="273"/>
                  </a:lnTo>
                  <a:lnTo>
                    <a:pt x="405" y="273"/>
                  </a:lnTo>
                  <a:lnTo>
                    <a:pt x="388" y="273"/>
                  </a:lnTo>
                  <a:lnTo>
                    <a:pt x="364" y="275"/>
                  </a:lnTo>
                  <a:lnTo>
                    <a:pt x="362" y="275"/>
                  </a:lnTo>
                  <a:lnTo>
                    <a:pt x="350" y="278"/>
                  </a:lnTo>
                  <a:lnTo>
                    <a:pt x="321" y="280"/>
                  </a:lnTo>
                  <a:lnTo>
                    <a:pt x="304" y="282"/>
                  </a:lnTo>
                  <a:lnTo>
                    <a:pt x="285" y="282"/>
                  </a:lnTo>
                  <a:lnTo>
                    <a:pt x="267" y="284"/>
                  </a:lnTo>
                  <a:lnTo>
                    <a:pt x="260" y="284"/>
                  </a:lnTo>
                  <a:close/>
                  <a:moveTo>
                    <a:pt x="3" y="321"/>
                  </a:moveTo>
                  <a:lnTo>
                    <a:pt x="0" y="319"/>
                  </a:lnTo>
                  <a:lnTo>
                    <a:pt x="0" y="318"/>
                  </a:lnTo>
                  <a:lnTo>
                    <a:pt x="0" y="316"/>
                  </a:lnTo>
                  <a:lnTo>
                    <a:pt x="3" y="314"/>
                  </a:lnTo>
                  <a:lnTo>
                    <a:pt x="5" y="314"/>
                  </a:lnTo>
                  <a:lnTo>
                    <a:pt x="7" y="316"/>
                  </a:lnTo>
                  <a:lnTo>
                    <a:pt x="9" y="318"/>
                  </a:lnTo>
                  <a:lnTo>
                    <a:pt x="7" y="321"/>
                  </a:lnTo>
                  <a:lnTo>
                    <a:pt x="9" y="321"/>
                  </a:lnTo>
                  <a:lnTo>
                    <a:pt x="3" y="321"/>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38"/>
            <p:cNvSpPr>
              <a:spLocks/>
            </p:cNvSpPr>
            <p:nvPr/>
          </p:nvSpPr>
          <p:spPr bwMode="gray">
            <a:xfrm>
              <a:off x="4238625" y="3298826"/>
              <a:ext cx="1001713" cy="539750"/>
            </a:xfrm>
            <a:custGeom>
              <a:avLst/>
              <a:gdLst/>
              <a:ahLst/>
              <a:cxnLst>
                <a:cxn ang="0">
                  <a:pos x="564" y="340"/>
                </a:cxn>
                <a:cxn ang="0">
                  <a:pos x="531" y="340"/>
                </a:cxn>
                <a:cxn ang="0">
                  <a:pos x="513" y="340"/>
                </a:cxn>
                <a:cxn ang="0">
                  <a:pos x="449" y="340"/>
                </a:cxn>
                <a:cxn ang="0">
                  <a:pos x="388" y="338"/>
                </a:cxn>
                <a:cxn ang="0">
                  <a:pos x="333" y="338"/>
                </a:cxn>
                <a:cxn ang="0">
                  <a:pos x="297" y="337"/>
                </a:cxn>
                <a:cxn ang="0">
                  <a:pos x="220" y="335"/>
                </a:cxn>
                <a:cxn ang="0">
                  <a:pos x="173" y="333"/>
                </a:cxn>
                <a:cxn ang="0">
                  <a:pos x="120" y="330"/>
                </a:cxn>
                <a:cxn ang="0">
                  <a:pos x="82" y="328"/>
                </a:cxn>
                <a:cxn ang="0">
                  <a:pos x="2" y="325"/>
                </a:cxn>
                <a:cxn ang="0">
                  <a:pos x="2" y="282"/>
                </a:cxn>
                <a:cxn ang="0">
                  <a:pos x="5" y="244"/>
                </a:cxn>
                <a:cxn ang="0">
                  <a:pos x="8" y="186"/>
                </a:cxn>
                <a:cxn ang="0">
                  <a:pos x="10" y="140"/>
                </a:cxn>
                <a:cxn ang="0">
                  <a:pos x="14" y="94"/>
                </a:cxn>
                <a:cxn ang="0">
                  <a:pos x="17" y="46"/>
                </a:cxn>
                <a:cxn ang="0">
                  <a:pos x="72" y="3"/>
                </a:cxn>
                <a:cxn ang="0">
                  <a:pos x="125" y="5"/>
                </a:cxn>
                <a:cxn ang="0">
                  <a:pos x="171" y="8"/>
                </a:cxn>
                <a:cxn ang="0">
                  <a:pos x="217" y="10"/>
                </a:cxn>
                <a:cxn ang="0">
                  <a:pos x="263" y="12"/>
                </a:cxn>
                <a:cxn ang="0">
                  <a:pos x="309" y="14"/>
                </a:cxn>
                <a:cxn ang="0">
                  <a:pos x="355" y="14"/>
                </a:cxn>
                <a:cxn ang="0">
                  <a:pos x="402" y="15"/>
                </a:cxn>
                <a:cxn ang="0">
                  <a:pos x="448" y="15"/>
                </a:cxn>
                <a:cxn ang="0">
                  <a:pos x="494" y="15"/>
                </a:cxn>
                <a:cxn ang="0">
                  <a:pos x="531" y="15"/>
                </a:cxn>
                <a:cxn ang="0">
                  <a:pos x="569" y="15"/>
                </a:cxn>
                <a:cxn ang="0">
                  <a:pos x="578" y="22"/>
                </a:cxn>
                <a:cxn ang="0">
                  <a:pos x="583" y="26"/>
                </a:cxn>
                <a:cxn ang="0">
                  <a:pos x="590" y="29"/>
                </a:cxn>
                <a:cxn ang="0">
                  <a:pos x="593" y="26"/>
                </a:cxn>
                <a:cxn ang="0">
                  <a:pos x="600" y="26"/>
                </a:cxn>
                <a:cxn ang="0">
                  <a:pos x="602" y="32"/>
                </a:cxn>
                <a:cxn ang="0">
                  <a:pos x="603" y="34"/>
                </a:cxn>
                <a:cxn ang="0">
                  <a:pos x="600" y="38"/>
                </a:cxn>
                <a:cxn ang="0">
                  <a:pos x="602" y="41"/>
                </a:cxn>
                <a:cxn ang="0">
                  <a:pos x="605" y="41"/>
                </a:cxn>
                <a:cxn ang="0">
                  <a:pos x="603" y="44"/>
                </a:cxn>
                <a:cxn ang="0">
                  <a:pos x="598" y="43"/>
                </a:cxn>
                <a:cxn ang="0">
                  <a:pos x="596" y="49"/>
                </a:cxn>
                <a:cxn ang="0">
                  <a:pos x="590" y="55"/>
                </a:cxn>
                <a:cxn ang="0">
                  <a:pos x="586" y="63"/>
                </a:cxn>
                <a:cxn ang="0">
                  <a:pos x="591" y="70"/>
                </a:cxn>
                <a:cxn ang="0">
                  <a:pos x="596" y="75"/>
                </a:cxn>
                <a:cxn ang="0">
                  <a:pos x="602" y="82"/>
                </a:cxn>
                <a:cxn ang="0">
                  <a:pos x="603" y="85"/>
                </a:cxn>
                <a:cxn ang="0">
                  <a:pos x="605" y="92"/>
                </a:cxn>
                <a:cxn ang="0">
                  <a:pos x="610" y="101"/>
                </a:cxn>
                <a:cxn ang="0">
                  <a:pos x="617" y="104"/>
                </a:cxn>
                <a:cxn ang="0">
                  <a:pos x="625" y="106"/>
                </a:cxn>
                <a:cxn ang="0">
                  <a:pos x="629" y="108"/>
                </a:cxn>
                <a:cxn ang="0">
                  <a:pos x="627" y="118"/>
                </a:cxn>
                <a:cxn ang="0">
                  <a:pos x="629" y="150"/>
                </a:cxn>
                <a:cxn ang="0">
                  <a:pos x="629" y="188"/>
                </a:cxn>
                <a:cxn ang="0">
                  <a:pos x="629" y="227"/>
                </a:cxn>
                <a:cxn ang="0">
                  <a:pos x="629" y="268"/>
                </a:cxn>
                <a:cxn ang="0">
                  <a:pos x="631" y="302"/>
                </a:cxn>
                <a:cxn ang="0">
                  <a:pos x="631" y="338"/>
                </a:cxn>
                <a:cxn ang="0">
                  <a:pos x="591" y="338"/>
                </a:cxn>
              </a:cxnLst>
              <a:rect l="0" t="0" r="r" b="b"/>
              <a:pathLst>
                <a:path w="631" h="340">
                  <a:moveTo>
                    <a:pt x="591" y="338"/>
                  </a:moveTo>
                  <a:lnTo>
                    <a:pt x="564" y="340"/>
                  </a:lnTo>
                  <a:lnTo>
                    <a:pt x="554" y="340"/>
                  </a:lnTo>
                  <a:lnTo>
                    <a:pt x="531" y="340"/>
                  </a:lnTo>
                  <a:lnTo>
                    <a:pt x="516" y="340"/>
                  </a:lnTo>
                  <a:lnTo>
                    <a:pt x="513" y="340"/>
                  </a:lnTo>
                  <a:lnTo>
                    <a:pt x="468" y="340"/>
                  </a:lnTo>
                  <a:lnTo>
                    <a:pt x="449" y="340"/>
                  </a:lnTo>
                  <a:lnTo>
                    <a:pt x="417" y="338"/>
                  </a:lnTo>
                  <a:lnTo>
                    <a:pt x="388" y="338"/>
                  </a:lnTo>
                  <a:lnTo>
                    <a:pt x="359" y="338"/>
                  </a:lnTo>
                  <a:lnTo>
                    <a:pt x="333" y="338"/>
                  </a:lnTo>
                  <a:lnTo>
                    <a:pt x="313" y="337"/>
                  </a:lnTo>
                  <a:lnTo>
                    <a:pt x="297" y="337"/>
                  </a:lnTo>
                  <a:lnTo>
                    <a:pt x="258" y="335"/>
                  </a:lnTo>
                  <a:lnTo>
                    <a:pt x="220" y="335"/>
                  </a:lnTo>
                  <a:lnTo>
                    <a:pt x="212" y="335"/>
                  </a:lnTo>
                  <a:lnTo>
                    <a:pt x="173" y="333"/>
                  </a:lnTo>
                  <a:lnTo>
                    <a:pt x="166" y="331"/>
                  </a:lnTo>
                  <a:lnTo>
                    <a:pt x="120" y="330"/>
                  </a:lnTo>
                  <a:lnTo>
                    <a:pt x="92" y="328"/>
                  </a:lnTo>
                  <a:lnTo>
                    <a:pt x="82" y="328"/>
                  </a:lnTo>
                  <a:lnTo>
                    <a:pt x="41" y="326"/>
                  </a:lnTo>
                  <a:lnTo>
                    <a:pt x="2" y="325"/>
                  </a:lnTo>
                  <a:lnTo>
                    <a:pt x="0" y="325"/>
                  </a:lnTo>
                  <a:lnTo>
                    <a:pt x="2" y="282"/>
                  </a:lnTo>
                  <a:lnTo>
                    <a:pt x="3" y="255"/>
                  </a:lnTo>
                  <a:lnTo>
                    <a:pt x="5" y="244"/>
                  </a:lnTo>
                  <a:lnTo>
                    <a:pt x="8" y="188"/>
                  </a:lnTo>
                  <a:lnTo>
                    <a:pt x="8" y="186"/>
                  </a:lnTo>
                  <a:lnTo>
                    <a:pt x="10" y="149"/>
                  </a:lnTo>
                  <a:lnTo>
                    <a:pt x="10" y="140"/>
                  </a:lnTo>
                  <a:lnTo>
                    <a:pt x="14" y="104"/>
                  </a:lnTo>
                  <a:lnTo>
                    <a:pt x="14" y="94"/>
                  </a:lnTo>
                  <a:lnTo>
                    <a:pt x="17" y="46"/>
                  </a:lnTo>
                  <a:lnTo>
                    <a:pt x="17" y="46"/>
                  </a:lnTo>
                  <a:lnTo>
                    <a:pt x="19" y="0"/>
                  </a:lnTo>
                  <a:lnTo>
                    <a:pt x="72" y="3"/>
                  </a:lnTo>
                  <a:lnTo>
                    <a:pt x="79" y="3"/>
                  </a:lnTo>
                  <a:lnTo>
                    <a:pt x="125" y="5"/>
                  </a:lnTo>
                  <a:lnTo>
                    <a:pt x="126" y="5"/>
                  </a:lnTo>
                  <a:lnTo>
                    <a:pt x="171" y="8"/>
                  </a:lnTo>
                  <a:lnTo>
                    <a:pt x="173" y="8"/>
                  </a:lnTo>
                  <a:lnTo>
                    <a:pt x="217" y="10"/>
                  </a:lnTo>
                  <a:lnTo>
                    <a:pt x="253" y="10"/>
                  </a:lnTo>
                  <a:lnTo>
                    <a:pt x="263" y="12"/>
                  </a:lnTo>
                  <a:lnTo>
                    <a:pt x="290" y="12"/>
                  </a:lnTo>
                  <a:lnTo>
                    <a:pt x="309" y="14"/>
                  </a:lnTo>
                  <a:lnTo>
                    <a:pt x="328" y="14"/>
                  </a:lnTo>
                  <a:lnTo>
                    <a:pt x="355" y="14"/>
                  </a:lnTo>
                  <a:lnTo>
                    <a:pt x="364" y="14"/>
                  </a:lnTo>
                  <a:lnTo>
                    <a:pt x="402" y="15"/>
                  </a:lnTo>
                  <a:lnTo>
                    <a:pt x="439" y="15"/>
                  </a:lnTo>
                  <a:lnTo>
                    <a:pt x="448" y="15"/>
                  </a:lnTo>
                  <a:lnTo>
                    <a:pt x="475" y="15"/>
                  </a:lnTo>
                  <a:lnTo>
                    <a:pt x="494" y="15"/>
                  </a:lnTo>
                  <a:lnTo>
                    <a:pt x="513" y="15"/>
                  </a:lnTo>
                  <a:lnTo>
                    <a:pt x="531" y="15"/>
                  </a:lnTo>
                  <a:lnTo>
                    <a:pt x="567" y="15"/>
                  </a:lnTo>
                  <a:lnTo>
                    <a:pt x="569" y="15"/>
                  </a:lnTo>
                  <a:lnTo>
                    <a:pt x="574" y="22"/>
                  </a:lnTo>
                  <a:lnTo>
                    <a:pt x="578" y="22"/>
                  </a:lnTo>
                  <a:lnTo>
                    <a:pt x="579" y="26"/>
                  </a:lnTo>
                  <a:lnTo>
                    <a:pt x="583" y="26"/>
                  </a:lnTo>
                  <a:lnTo>
                    <a:pt x="586" y="29"/>
                  </a:lnTo>
                  <a:lnTo>
                    <a:pt x="590" y="29"/>
                  </a:lnTo>
                  <a:lnTo>
                    <a:pt x="591" y="27"/>
                  </a:lnTo>
                  <a:lnTo>
                    <a:pt x="593" y="26"/>
                  </a:lnTo>
                  <a:lnTo>
                    <a:pt x="598" y="26"/>
                  </a:lnTo>
                  <a:lnTo>
                    <a:pt x="600" y="26"/>
                  </a:lnTo>
                  <a:lnTo>
                    <a:pt x="600" y="31"/>
                  </a:lnTo>
                  <a:lnTo>
                    <a:pt x="602" y="32"/>
                  </a:lnTo>
                  <a:lnTo>
                    <a:pt x="603" y="34"/>
                  </a:lnTo>
                  <a:lnTo>
                    <a:pt x="603" y="34"/>
                  </a:lnTo>
                  <a:lnTo>
                    <a:pt x="603" y="38"/>
                  </a:lnTo>
                  <a:lnTo>
                    <a:pt x="600" y="38"/>
                  </a:lnTo>
                  <a:lnTo>
                    <a:pt x="600" y="39"/>
                  </a:lnTo>
                  <a:lnTo>
                    <a:pt x="602" y="41"/>
                  </a:lnTo>
                  <a:lnTo>
                    <a:pt x="605" y="41"/>
                  </a:lnTo>
                  <a:lnTo>
                    <a:pt x="605" y="41"/>
                  </a:lnTo>
                  <a:lnTo>
                    <a:pt x="605" y="43"/>
                  </a:lnTo>
                  <a:lnTo>
                    <a:pt x="603" y="44"/>
                  </a:lnTo>
                  <a:lnTo>
                    <a:pt x="600" y="44"/>
                  </a:lnTo>
                  <a:lnTo>
                    <a:pt x="598" y="43"/>
                  </a:lnTo>
                  <a:lnTo>
                    <a:pt x="598" y="44"/>
                  </a:lnTo>
                  <a:lnTo>
                    <a:pt x="596" y="49"/>
                  </a:lnTo>
                  <a:lnTo>
                    <a:pt x="593" y="51"/>
                  </a:lnTo>
                  <a:lnTo>
                    <a:pt x="590" y="55"/>
                  </a:lnTo>
                  <a:lnTo>
                    <a:pt x="591" y="60"/>
                  </a:lnTo>
                  <a:lnTo>
                    <a:pt x="586" y="63"/>
                  </a:lnTo>
                  <a:lnTo>
                    <a:pt x="586" y="65"/>
                  </a:lnTo>
                  <a:lnTo>
                    <a:pt x="591" y="70"/>
                  </a:lnTo>
                  <a:lnTo>
                    <a:pt x="591" y="73"/>
                  </a:lnTo>
                  <a:lnTo>
                    <a:pt x="596" y="75"/>
                  </a:lnTo>
                  <a:lnTo>
                    <a:pt x="598" y="79"/>
                  </a:lnTo>
                  <a:lnTo>
                    <a:pt x="602" y="82"/>
                  </a:lnTo>
                  <a:lnTo>
                    <a:pt x="603" y="82"/>
                  </a:lnTo>
                  <a:lnTo>
                    <a:pt x="603" y="85"/>
                  </a:lnTo>
                  <a:lnTo>
                    <a:pt x="603" y="89"/>
                  </a:lnTo>
                  <a:lnTo>
                    <a:pt x="605" y="92"/>
                  </a:lnTo>
                  <a:lnTo>
                    <a:pt x="608" y="94"/>
                  </a:lnTo>
                  <a:lnTo>
                    <a:pt x="610" y="101"/>
                  </a:lnTo>
                  <a:lnTo>
                    <a:pt x="614" y="101"/>
                  </a:lnTo>
                  <a:lnTo>
                    <a:pt x="617" y="104"/>
                  </a:lnTo>
                  <a:lnTo>
                    <a:pt x="622" y="104"/>
                  </a:lnTo>
                  <a:lnTo>
                    <a:pt x="625" y="106"/>
                  </a:lnTo>
                  <a:lnTo>
                    <a:pt x="627" y="106"/>
                  </a:lnTo>
                  <a:lnTo>
                    <a:pt x="629" y="108"/>
                  </a:lnTo>
                  <a:lnTo>
                    <a:pt x="627" y="111"/>
                  </a:lnTo>
                  <a:lnTo>
                    <a:pt x="627" y="118"/>
                  </a:lnTo>
                  <a:lnTo>
                    <a:pt x="627" y="140"/>
                  </a:lnTo>
                  <a:lnTo>
                    <a:pt x="629" y="150"/>
                  </a:lnTo>
                  <a:lnTo>
                    <a:pt x="627" y="179"/>
                  </a:lnTo>
                  <a:lnTo>
                    <a:pt x="629" y="188"/>
                  </a:lnTo>
                  <a:lnTo>
                    <a:pt x="629" y="224"/>
                  </a:lnTo>
                  <a:lnTo>
                    <a:pt x="629" y="227"/>
                  </a:lnTo>
                  <a:lnTo>
                    <a:pt x="629" y="265"/>
                  </a:lnTo>
                  <a:lnTo>
                    <a:pt x="629" y="268"/>
                  </a:lnTo>
                  <a:lnTo>
                    <a:pt x="631" y="299"/>
                  </a:lnTo>
                  <a:lnTo>
                    <a:pt x="631" y="302"/>
                  </a:lnTo>
                  <a:lnTo>
                    <a:pt x="631" y="331"/>
                  </a:lnTo>
                  <a:lnTo>
                    <a:pt x="631" y="338"/>
                  </a:lnTo>
                  <a:lnTo>
                    <a:pt x="595" y="338"/>
                  </a:lnTo>
                  <a:lnTo>
                    <a:pt x="591" y="338"/>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39"/>
            <p:cNvSpPr>
              <a:spLocks noEditPoints="1"/>
            </p:cNvSpPr>
            <p:nvPr/>
          </p:nvSpPr>
          <p:spPr bwMode="gray">
            <a:xfrm>
              <a:off x="6721475" y="3203576"/>
              <a:ext cx="1071563" cy="593725"/>
            </a:xfrm>
            <a:custGeom>
              <a:avLst/>
              <a:gdLst/>
              <a:ahLst/>
              <a:cxnLst>
                <a:cxn ang="0">
                  <a:pos x="273" y="338"/>
                </a:cxn>
                <a:cxn ang="0">
                  <a:pos x="155" y="352"/>
                </a:cxn>
                <a:cxn ang="0">
                  <a:pos x="70" y="366"/>
                </a:cxn>
                <a:cxn ang="0">
                  <a:pos x="1" y="373"/>
                </a:cxn>
                <a:cxn ang="0">
                  <a:pos x="42" y="354"/>
                </a:cxn>
                <a:cxn ang="0">
                  <a:pos x="63" y="330"/>
                </a:cxn>
                <a:cxn ang="0">
                  <a:pos x="73" y="309"/>
                </a:cxn>
                <a:cxn ang="0">
                  <a:pos x="131" y="256"/>
                </a:cxn>
                <a:cxn ang="0">
                  <a:pos x="142" y="275"/>
                </a:cxn>
                <a:cxn ang="0">
                  <a:pos x="155" y="284"/>
                </a:cxn>
                <a:cxn ang="0">
                  <a:pos x="181" y="272"/>
                </a:cxn>
                <a:cxn ang="0">
                  <a:pos x="215" y="267"/>
                </a:cxn>
                <a:cxn ang="0">
                  <a:pos x="229" y="253"/>
                </a:cxn>
                <a:cxn ang="0">
                  <a:pos x="237" y="253"/>
                </a:cxn>
                <a:cxn ang="0">
                  <a:pos x="260" y="244"/>
                </a:cxn>
                <a:cxn ang="0">
                  <a:pos x="266" y="233"/>
                </a:cxn>
                <a:cxn ang="0">
                  <a:pos x="266" y="217"/>
                </a:cxn>
                <a:cxn ang="0">
                  <a:pos x="273" y="197"/>
                </a:cxn>
                <a:cxn ang="0">
                  <a:pos x="287" y="171"/>
                </a:cxn>
                <a:cxn ang="0">
                  <a:pos x="297" y="145"/>
                </a:cxn>
                <a:cxn ang="0">
                  <a:pos x="301" y="121"/>
                </a:cxn>
                <a:cxn ang="0">
                  <a:pos x="336" y="121"/>
                </a:cxn>
                <a:cxn ang="0">
                  <a:pos x="347" y="80"/>
                </a:cxn>
                <a:cxn ang="0">
                  <a:pos x="371" y="62"/>
                </a:cxn>
                <a:cxn ang="0">
                  <a:pos x="384" y="50"/>
                </a:cxn>
                <a:cxn ang="0">
                  <a:pos x="391" y="34"/>
                </a:cxn>
                <a:cxn ang="0">
                  <a:pos x="395" y="10"/>
                </a:cxn>
                <a:cxn ang="0">
                  <a:pos x="441" y="26"/>
                </a:cxn>
                <a:cxn ang="0">
                  <a:pos x="454" y="5"/>
                </a:cxn>
                <a:cxn ang="0">
                  <a:pos x="465" y="19"/>
                </a:cxn>
                <a:cxn ang="0">
                  <a:pos x="489" y="27"/>
                </a:cxn>
                <a:cxn ang="0">
                  <a:pos x="511" y="45"/>
                </a:cxn>
                <a:cxn ang="0">
                  <a:pos x="509" y="60"/>
                </a:cxn>
                <a:cxn ang="0">
                  <a:pos x="495" y="92"/>
                </a:cxn>
                <a:cxn ang="0">
                  <a:pos x="562" y="113"/>
                </a:cxn>
                <a:cxn ang="0">
                  <a:pos x="596" y="135"/>
                </a:cxn>
                <a:cxn ang="0">
                  <a:pos x="571" y="150"/>
                </a:cxn>
                <a:cxn ang="0">
                  <a:pos x="598" y="169"/>
                </a:cxn>
                <a:cxn ang="0">
                  <a:pos x="605" y="192"/>
                </a:cxn>
                <a:cxn ang="0">
                  <a:pos x="598" y="197"/>
                </a:cxn>
                <a:cxn ang="0">
                  <a:pos x="600" y="212"/>
                </a:cxn>
                <a:cxn ang="0">
                  <a:pos x="612" y="224"/>
                </a:cxn>
                <a:cxn ang="0">
                  <a:pos x="581" y="219"/>
                </a:cxn>
                <a:cxn ang="0">
                  <a:pos x="557" y="202"/>
                </a:cxn>
                <a:cxn ang="0">
                  <a:pos x="577" y="217"/>
                </a:cxn>
                <a:cxn ang="0">
                  <a:pos x="598" y="238"/>
                </a:cxn>
                <a:cxn ang="0">
                  <a:pos x="612" y="243"/>
                </a:cxn>
                <a:cxn ang="0">
                  <a:pos x="622" y="233"/>
                </a:cxn>
                <a:cxn ang="0">
                  <a:pos x="648" y="250"/>
                </a:cxn>
                <a:cxn ang="0">
                  <a:pos x="605" y="277"/>
                </a:cxn>
                <a:cxn ang="0">
                  <a:pos x="487" y="301"/>
                </a:cxn>
                <a:cxn ang="0">
                  <a:pos x="673" y="99"/>
                </a:cxn>
                <a:cxn ang="0">
                  <a:pos x="670" y="113"/>
                </a:cxn>
                <a:cxn ang="0">
                  <a:pos x="637" y="142"/>
                </a:cxn>
                <a:cxn ang="0">
                  <a:pos x="644" y="109"/>
                </a:cxn>
                <a:cxn ang="0">
                  <a:pos x="646" y="162"/>
                </a:cxn>
                <a:cxn ang="0">
                  <a:pos x="639" y="205"/>
                </a:cxn>
                <a:cxn ang="0">
                  <a:pos x="636" y="161"/>
                </a:cxn>
              </a:cxnLst>
              <a:rect l="0" t="0" r="r" b="b"/>
              <a:pathLst>
                <a:path w="675" h="374">
                  <a:moveTo>
                    <a:pt x="383" y="321"/>
                  </a:moveTo>
                  <a:lnTo>
                    <a:pt x="377" y="321"/>
                  </a:lnTo>
                  <a:lnTo>
                    <a:pt x="352" y="327"/>
                  </a:lnTo>
                  <a:lnTo>
                    <a:pt x="335" y="330"/>
                  </a:lnTo>
                  <a:lnTo>
                    <a:pt x="309" y="333"/>
                  </a:lnTo>
                  <a:lnTo>
                    <a:pt x="307" y="333"/>
                  </a:lnTo>
                  <a:lnTo>
                    <a:pt x="273" y="338"/>
                  </a:lnTo>
                  <a:lnTo>
                    <a:pt x="260" y="340"/>
                  </a:lnTo>
                  <a:lnTo>
                    <a:pt x="239" y="344"/>
                  </a:lnTo>
                  <a:lnTo>
                    <a:pt x="234" y="344"/>
                  </a:lnTo>
                  <a:lnTo>
                    <a:pt x="196" y="349"/>
                  </a:lnTo>
                  <a:lnTo>
                    <a:pt x="169" y="352"/>
                  </a:lnTo>
                  <a:lnTo>
                    <a:pt x="171" y="349"/>
                  </a:lnTo>
                  <a:lnTo>
                    <a:pt x="155" y="352"/>
                  </a:lnTo>
                  <a:lnTo>
                    <a:pt x="148" y="352"/>
                  </a:lnTo>
                  <a:lnTo>
                    <a:pt x="147" y="354"/>
                  </a:lnTo>
                  <a:lnTo>
                    <a:pt x="128" y="357"/>
                  </a:lnTo>
                  <a:lnTo>
                    <a:pt x="123" y="357"/>
                  </a:lnTo>
                  <a:lnTo>
                    <a:pt x="116" y="359"/>
                  </a:lnTo>
                  <a:lnTo>
                    <a:pt x="90" y="362"/>
                  </a:lnTo>
                  <a:lnTo>
                    <a:pt x="70" y="366"/>
                  </a:lnTo>
                  <a:lnTo>
                    <a:pt x="58" y="368"/>
                  </a:lnTo>
                  <a:lnTo>
                    <a:pt x="39" y="371"/>
                  </a:lnTo>
                  <a:lnTo>
                    <a:pt x="36" y="371"/>
                  </a:lnTo>
                  <a:lnTo>
                    <a:pt x="34" y="369"/>
                  </a:lnTo>
                  <a:lnTo>
                    <a:pt x="17" y="373"/>
                  </a:lnTo>
                  <a:lnTo>
                    <a:pt x="0" y="374"/>
                  </a:lnTo>
                  <a:lnTo>
                    <a:pt x="1" y="373"/>
                  </a:lnTo>
                  <a:lnTo>
                    <a:pt x="10" y="366"/>
                  </a:lnTo>
                  <a:lnTo>
                    <a:pt x="17" y="366"/>
                  </a:lnTo>
                  <a:lnTo>
                    <a:pt x="22" y="364"/>
                  </a:lnTo>
                  <a:lnTo>
                    <a:pt x="22" y="362"/>
                  </a:lnTo>
                  <a:lnTo>
                    <a:pt x="27" y="359"/>
                  </a:lnTo>
                  <a:lnTo>
                    <a:pt x="37" y="356"/>
                  </a:lnTo>
                  <a:lnTo>
                    <a:pt x="42" y="354"/>
                  </a:lnTo>
                  <a:lnTo>
                    <a:pt x="44" y="352"/>
                  </a:lnTo>
                  <a:lnTo>
                    <a:pt x="42" y="349"/>
                  </a:lnTo>
                  <a:lnTo>
                    <a:pt x="48" y="340"/>
                  </a:lnTo>
                  <a:lnTo>
                    <a:pt x="49" y="340"/>
                  </a:lnTo>
                  <a:lnTo>
                    <a:pt x="56" y="338"/>
                  </a:lnTo>
                  <a:lnTo>
                    <a:pt x="63" y="333"/>
                  </a:lnTo>
                  <a:lnTo>
                    <a:pt x="63" y="330"/>
                  </a:lnTo>
                  <a:lnTo>
                    <a:pt x="63" y="325"/>
                  </a:lnTo>
                  <a:lnTo>
                    <a:pt x="66" y="321"/>
                  </a:lnTo>
                  <a:lnTo>
                    <a:pt x="73" y="318"/>
                  </a:lnTo>
                  <a:lnTo>
                    <a:pt x="73" y="313"/>
                  </a:lnTo>
                  <a:lnTo>
                    <a:pt x="73" y="313"/>
                  </a:lnTo>
                  <a:lnTo>
                    <a:pt x="73" y="311"/>
                  </a:lnTo>
                  <a:lnTo>
                    <a:pt x="73" y="309"/>
                  </a:lnTo>
                  <a:lnTo>
                    <a:pt x="84" y="297"/>
                  </a:lnTo>
                  <a:lnTo>
                    <a:pt x="85" y="297"/>
                  </a:lnTo>
                  <a:lnTo>
                    <a:pt x="97" y="291"/>
                  </a:lnTo>
                  <a:lnTo>
                    <a:pt x="101" y="289"/>
                  </a:lnTo>
                  <a:lnTo>
                    <a:pt x="106" y="284"/>
                  </a:lnTo>
                  <a:lnTo>
                    <a:pt x="130" y="255"/>
                  </a:lnTo>
                  <a:lnTo>
                    <a:pt x="131" y="256"/>
                  </a:lnTo>
                  <a:lnTo>
                    <a:pt x="131" y="258"/>
                  </a:lnTo>
                  <a:lnTo>
                    <a:pt x="130" y="260"/>
                  </a:lnTo>
                  <a:lnTo>
                    <a:pt x="128" y="262"/>
                  </a:lnTo>
                  <a:lnTo>
                    <a:pt x="135" y="267"/>
                  </a:lnTo>
                  <a:lnTo>
                    <a:pt x="135" y="272"/>
                  </a:lnTo>
                  <a:lnTo>
                    <a:pt x="138" y="274"/>
                  </a:lnTo>
                  <a:lnTo>
                    <a:pt x="142" y="275"/>
                  </a:lnTo>
                  <a:lnTo>
                    <a:pt x="142" y="277"/>
                  </a:lnTo>
                  <a:lnTo>
                    <a:pt x="143" y="279"/>
                  </a:lnTo>
                  <a:lnTo>
                    <a:pt x="145" y="280"/>
                  </a:lnTo>
                  <a:lnTo>
                    <a:pt x="147" y="279"/>
                  </a:lnTo>
                  <a:lnTo>
                    <a:pt x="152" y="280"/>
                  </a:lnTo>
                  <a:lnTo>
                    <a:pt x="152" y="282"/>
                  </a:lnTo>
                  <a:lnTo>
                    <a:pt x="155" y="284"/>
                  </a:lnTo>
                  <a:lnTo>
                    <a:pt x="159" y="285"/>
                  </a:lnTo>
                  <a:lnTo>
                    <a:pt x="169" y="284"/>
                  </a:lnTo>
                  <a:lnTo>
                    <a:pt x="172" y="280"/>
                  </a:lnTo>
                  <a:lnTo>
                    <a:pt x="172" y="279"/>
                  </a:lnTo>
                  <a:lnTo>
                    <a:pt x="174" y="279"/>
                  </a:lnTo>
                  <a:lnTo>
                    <a:pt x="181" y="274"/>
                  </a:lnTo>
                  <a:lnTo>
                    <a:pt x="181" y="272"/>
                  </a:lnTo>
                  <a:lnTo>
                    <a:pt x="183" y="268"/>
                  </a:lnTo>
                  <a:lnTo>
                    <a:pt x="188" y="272"/>
                  </a:lnTo>
                  <a:lnTo>
                    <a:pt x="196" y="277"/>
                  </a:lnTo>
                  <a:lnTo>
                    <a:pt x="201" y="272"/>
                  </a:lnTo>
                  <a:lnTo>
                    <a:pt x="212" y="268"/>
                  </a:lnTo>
                  <a:lnTo>
                    <a:pt x="215" y="267"/>
                  </a:lnTo>
                  <a:lnTo>
                    <a:pt x="215" y="267"/>
                  </a:lnTo>
                  <a:lnTo>
                    <a:pt x="217" y="267"/>
                  </a:lnTo>
                  <a:lnTo>
                    <a:pt x="219" y="267"/>
                  </a:lnTo>
                  <a:lnTo>
                    <a:pt x="225" y="262"/>
                  </a:lnTo>
                  <a:lnTo>
                    <a:pt x="225" y="260"/>
                  </a:lnTo>
                  <a:lnTo>
                    <a:pt x="222" y="256"/>
                  </a:lnTo>
                  <a:lnTo>
                    <a:pt x="224" y="251"/>
                  </a:lnTo>
                  <a:lnTo>
                    <a:pt x="229" y="253"/>
                  </a:lnTo>
                  <a:lnTo>
                    <a:pt x="229" y="255"/>
                  </a:lnTo>
                  <a:lnTo>
                    <a:pt x="232" y="255"/>
                  </a:lnTo>
                  <a:lnTo>
                    <a:pt x="232" y="256"/>
                  </a:lnTo>
                  <a:lnTo>
                    <a:pt x="234" y="255"/>
                  </a:lnTo>
                  <a:lnTo>
                    <a:pt x="234" y="255"/>
                  </a:lnTo>
                  <a:lnTo>
                    <a:pt x="234" y="253"/>
                  </a:lnTo>
                  <a:lnTo>
                    <a:pt x="237" y="253"/>
                  </a:lnTo>
                  <a:lnTo>
                    <a:pt x="244" y="246"/>
                  </a:lnTo>
                  <a:lnTo>
                    <a:pt x="249" y="243"/>
                  </a:lnTo>
                  <a:lnTo>
                    <a:pt x="251" y="241"/>
                  </a:lnTo>
                  <a:lnTo>
                    <a:pt x="254" y="243"/>
                  </a:lnTo>
                  <a:lnTo>
                    <a:pt x="254" y="246"/>
                  </a:lnTo>
                  <a:lnTo>
                    <a:pt x="256" y="246"/>
                  </a:lnTo>
                  <a:lnTo>
                    <a:pt x="260" y="244"/>
                  </a:lnTo>
                  <a:lnTo>
                    <a:pt x="261" y="241"/>
                  </a:lnTo>
                  <a:lnTo>
                    <a:pt x="265" y="239"/>
                  </a:lnTo>
                  <a:lnTo>
                    <a:pt x="265" y="238"/>
                  </a:lnTo>
                  <a:lnTo>
                    <a:pt x="270" y="234"/>
                  </a:lnTo>
                  <a:lnTo>
                    <a:pt x="270" y="233"/>
                  </a:lnTo>
                  <a:lnTo>
                    <a:pt x="268" y="233"/>
                  </a:lnTo>
                  <a:lnTo>
                    <a:pt x="266" y="233"/>
                  </a:lnTo>
                  <a:lnTo>
                    <a:pt x="266" y="229"/>
                  </a:lnTo>
                  <a:lnTo>
                    <a:pt x="272" y="226"/>
                  </a:lnTo>
                  <a:lnTo>
                    <a:pt x="273" y="222"/>
                  </a:lnTo>
                  <a:lnTo>
                    <a:pt x="270" y="221"/>
                  </a:lnTo>
                  <a:lnTo>
                    <a:pt x="266" y="221"/>
                  </a:lnTo>
                  <a:lnTo>
                    <a:pt x="265" y="221"/>
                  </a:lnTo>
                  <a:lnTo>
                    <a:pt x="266" y="217"/>
                  </a:lnTo>
                  <a:lnTo>
                    <a:pt x="265" y="217"/>
                  </a:lnTo>
                  <a:lnTo>
                    <a:pt x="268" y="212"/>
                  </a:lnTo>
                  <a:lnTo>
                    <a:pt x="268" y="209"/>
                  </a:lnTo>
                  <a:lnTo>
                    <a:pt x="270" y="205"/>
                  </a:lnTo>
                  <a:lnTo>
                    <a:pt x="270" y="203"/>
                  </a:lnTo>
                  <a:lnTo>
                    <a:pt x="273" y="198"/>
                  </a:lnTo>
                  <a:lnTo>
                    <a:pt x="273" y="197"/>
                  </a:lnTo>
                  <a:lnTo>
                    <a:pt x="273" y="193"/>
                  </a:lnTo>
                  <a:lnTo>
                    <a:pt x="277" y="192"/>
                  </a:lnTo>
                  <a:lnTo>
                    <a:pt x="277" y="190"/>
                  </a:lnTo>
                  <a:lnTo>
                    <a:pt x="280" y="185"/>
                  </a:lnTo>
                  <a:lnTo>
                    <a:pt x="285" y="180"/>
                  </a:lnTo>
                  <a:lnTo>
                    <a:pt x="287" y="174"/>
                  </a:lnTo>
                  <a:lnTo>
                    <a:pt x="287" y="171"/>
                  </a:lnTo>
                  <a:lnTo>
                    <a:pt x="289" y="166"/>
                  </a:lnTo>
                  <a:lnTo>
                    <a:pt x="287" y="164"/>
                  </a:lnTo>
                  <a:lnTo>
                    <a:pt x="289" y="161"/>
                  </a:lnTo>
                  <a:lnTo>
                    <a:pt x="289" y="159"/>
                  </a:lnTo>
                  <a:lnTo>
                    <a:pt x="294" y="150"/>
                  </a:lnTo>
                  <a:lnTo>
                    <a:pt x="297" y="147"/>
                  </a:lnTo>
                  <a:lnTo>
                    <a:pt x="297" y="145"/>
                  </a:lnTo>
                  <a:lnTo>
                    <a:pt x="295" y="144"/>
                  </a:lnTo>
                  <a:lnTo>
                    <a:pt x="295" y="142"/>
                  </a:lnTo>
                  <a:lnTo>
                    <a:pt x="297" y="139"/>
                  </a:lnTo>
                  <a:lnTo>
                    <a:pt x="301" y="137"/>
                  </a:lnTo>
                  <a:lnTo>
                    <a:pt x="301" y="133"/>
                  </a:lnTo>
                  <a:lnTo>
                    <a:pt x="302" y="128"/>
                  </a:lnTo>
                  <a:lnTo>
                    <a:pt x="301" y="121"/>
                  </a:lnTo>
                  <a:lnTo>
                    <a:pt x="302" y="118"/>
                  </a:lnTo>
                  <a:lnTo>
                    <a:pt x="302" y="116"/>
                  </a:lnTo>
                  <a:lnTo>
                    <a:pt x="302" y="111"/>
                  </a:lnTo>
                  <a:lnTo>
                    <a:pt x="313" y="113"/>
                  </a:lnTo>
                  <a:lnTo>
                    <a:pt x="318" y="121"/>
                  </a:lnTo>
                  <a:lnTo>
                    <a:pt x="333" y="125"/>
                  </a:lnTo>
                  <a:lnTo>
                    <a:pt x="336" y="121"/>
                  </a:lnTo>
                  <a:lnTo>
                    <a:pt x="338" y="116"/>
                  </a:lnTo>
                  <a:lnTo>
                    <a:pt x="343" y="96"/>
                  </a:lnTo>
                  <a:lnTo>
                    <a:pt x="345" y="96"/>
                  </a:lnTo>
                  <a:lnTo>
                    <a:pt x="347" y="96"/>
                  </a:lnTo>
                  <a:lnTo>
                    <a:pt x="347" y="91"/>
                  </a:lnTo>
                  <a:lnTo>
                    <a:pt x="348" y="84"/>
                  </a:lnTo>
                  <a:lnTo>
                    <a:pt x="347" y="80"/>
                  </a:lnTo>
                  <a:lnTo>
                    <a:pt x="348" y="80"/>
                  </a:lnTo>
                  <a:lnTo>
                    <a:pt x="352" y="74"/>
                  </a:lnTo>
                  <a:lnTo>
                    <a:pt x="364" y="80"/>
                  </a:lnTo>
                  <a:lnTo>
                    <a:pt x="366" y="74"/>
                  </a:lnTo>
                  <a:lnTo>
                    <a:pt x="367" y="67"/>
                  </a:lnTo>
                  <a:lnTo>
                    <a:pt x="371" y="63"/>
                  </a:lnTo>
                  <a:lnTo>
                    <a:pt x="371" y="62"/>
                  </a:lnTo>
                  <a:lnTo>
                    <a:pt x="372" y="62"/>
                  </a:lnTo>
                  <a:lnTo>
                    <a:pt x="372" y="63"/>
                  </a:lnTo>
                  <a:lnTo>
                    <a:pt x="376" y="62"/>
                  </a:lnTo>
                  <a:lnTo>
                    <a:pt x="377" y="58"/>
                  </a:lnTo>
                  <a:lnTo>
                    <a:pt x="377" y="55"/>
                  </a:lnTo>
                  <a:lnTo>
                    <a:pt x="381" y="55"/>
                  </a:lnTo>
                  <a:lnTo>
                    <a:pt x="384" y="50"/>
                  </a:lnTo>
                  <a:lnTo>
                    <a:pt x="384" y="48"/>
                  </a:lnTo>
                  <a:lnTo>
                    <a:pt x="383" y="48"/>
                  </a:lnTo>
                  <a:lnTo>
                    <a:pt x="384" y="45"/>
                  </a:lnTo>
                  <a:lnTo>
                    <a:pt x="386" y="41"/>
                  </a:lnTo>
                  <a:lnTo>
                    <a:pt x="388" y="38"/>
                  </a:lnTo>
                  <a:lnTo>
                    <a:pt x="391" y="38"/>
                  </a:lnTo>
                  <a:lnTo>
                    <a:pt x="391" y="34"/>
                  </a:lnTo>
                  <a:lnTo>
                    <a:pt x="393" y="31"/>
                  </a:lnTo>
                  <a:lnTo>
                    <a:pt x="391" y="27"/>
                  </a:lnTo>
                  <a:lnTo>
                    <a:pt x="391" y="27"/>
                  </a:lnTo>
                  <a:lnTo>
                    <a:pt x="391" y="22"/>
                  </a:lnTo>
                  <a:lnTo>
                    <a:pt x="391" y="22"/>
                  </a:lnTo>
                  <a:lnTo>
                    <a:pt x="395" y="12"/>
                  </a:lnTo>
                  <a:lnTo>
                    <a:pt x="395" y="10"/>
                  </a:lnTo>
                  <a:lnTo>
                    <a:pt x="393" y="10"/>
                  </a:lnTo>
                  <a:lnTo>
                    <a:pt x="393" y="7"/>
                  </a:lnTo>
                  <a:lnTo>
                    <a:pt x="391" y="0"/>
                  </a:lnTo>
                  <a:lnTo>
                    <a:pt x="398" y="2"/>
                  </a:lnTo>
                  <a:lnTo>
                    <a:pt x="403" y="5"/>
                  </a:lnTo>
                  <a:lnTo>
                    <a:pt x="422" y="15"/>
                  </a:lnTo>
                  <a:lnTo>
                    <a:pt x="441" y="26"/>
                  </a:lnTo>
                  <a:lnTo>
                    <a:pt x="441" y="26"/>
                  </a:lnTo>
                  <a:lnTo>
                    <a:pt x="441" y="19"/>
                  </a:lnTo>
                  <a:lnTo>
                    <a:pt x="442" y="14"/>
                  </a:lnTo>
                  <a:lnTo>
                    <a:pt x="442" y="9"/>
                  </a:lnTo>
                  <a:lnTo>
                    <a:pt x="444" y="5"/>
                  </a:lnTo>
                  <a:lnTo>
                    <a:pt x="449" y="4"/>
                  </a:lnTo>
                  <a:lnTo>
                    <a:pt x="454" y="5"/>
                  </a:lnTo>
                  <a:lnTo>
                    <a:pt x="458" y="4"/>
                  </a:lnTo>
                  <a:lnTo>
                    <a:pt x="461" y="7"/>
                  </a:lnTo>
                  <a:lnTo>
                    <a:pt x="465" y="9"/>
                  </a:lnTo>
                  <a:lnTo>
                    <a:pt x="468" y="10"/>
                  </a:lnTo>
                  <a:lnTo>
                    <a:pt x="468" y="10"/>
                  </a:lnTo>
                  <a:lnTo>
                    <a:pt x="468" y="15"/>
                  </a:lnTo>
                  <a:lnTo>
                    <a:pt x="465" y="19"/>
                  </a:lnTo>
                  <a:lnTo>
                    <a:pt x="466" y="22"/>
                  </a:lnTo>
                  <a:lnTo>
                    <a:pt x="470" y="24"/>
                  </a:lnTo>
                  <a:lnTo>
                    <a:pt x="471" y="26"/>
                  </a:lnTo>
                  <a:lnTo>
                    <a:pt x="473" y="27"/>
                  </a:lnTo>
                  <a:lnTo>
                    <a:pt x="480" y="26"/>
                  </a:lnTo>
                  <a:lnTo>
                    <a:pt x="483" y="26"/>
                  </a:lnTo>
                  <a:lnTo>
                    <a:pt x="489" y="27"/>
                  </a:lnTo>
                  <a:lnTo>
                    <a:pt x="492" y="33"/>
                  </a:lnTo>
                  <a:lnTo>
                    <a:pt x="499" y="33"/>
                  </a:lnTo>
                  <a:lnTo>
                    <a:pt x="502" y="36"/>
                  </a:lnTo>
                  <a:lnTo>
                    <a:pt x="506" y="38"/>
                  </a:lnTo>
                  <a:lnTo>
                    <a:pt x="507" y="39"/>
                  </a:lnTo>
                  <a:lnTo>
                    <a:pt x="511" y="41"/>
                  </a:lnTo>
                  <a:lnTo>
                    <a:pt x="511" y="45"/>
                  </a:lnTo>
                  <a:lnTo>
                    <a:pt x="511" y="46"/>
                  </a:lnTo>
                  <a:lnTo>
                    <a:pt x="511" y="46"/>
                  </a:lnTo>
                  <a:lnTo>
                    <a:pt x="511" y="50"/>
                  </a:lnTo>
                  <a:lnTo>
                    <a:pt x="512" y="56"/>
                  </a:lnTo>
                  <a:lnTo>
                    <a:pt x="512" y="58"/>
                  </a:lnTo>
                  <a:lnTo>
                    <a:pt x="509" y="58"/>
                  </a:lnTo>
                  <a:lnTo>
                    <a:pt x="509" y="60"/>
                  </a:lnTo>
                  <a:lnTo>
                    <a:pt x="507" y="63"/>
                  </a:lnTo>
                  <a:lnTo>
                    <a:pt x="507" y="67"/>
                  </a:lnTo>
                  <a:lnTo>
                    <a:pt x="502" y="70"/>
                  </a:lnTo>
                  <a:lnTo>
                    <a:pt x="502" y="65"/>
                  </a:lnTo>
                  <a:lnTo>
                    <a:pt x="499" y="67"/>
                  </a:lnTo>
                  <a:lnTo>
                    <a:pt x="497" y="84"/>
                  </a:lnTo>
                  <a:lnTo>
                    <a:pt x="495" y="92"/>
                  </a:lnTo>
                  <a:lnTo>
                    <a:pt x="501" y="99"/>
                  </a:lnTo>
                  <a:lnTo>
                    <a:pt x="499" y="101"/>
                  </a:lnTo>
                  <a:lnTo>
                    <a:pt x="506" y="101"/>
                  </a:lnTo>
                  <a:lnTo>
                    <a:pt x="519" y="94"/>
                  </a:lnTo>
                  <a:lnTo>
                    <a:pt x="526" y="103"/>
                  </a:lnTo>
                  <a:lnTo>
                    <a:pt x="533" y="109"/>
                  </a:lnTo>
                  <a:lnTo>
                    <a:pt x="562" y="113"/>
                  </a:lnTo>
                  <a:lnTo>
                    <a:pt x="567" y="118"/>
                  </a:lnTo>
                  <a:lnTo>
                    <a:pt x="567" y="123"/>
                  </a:lnTo>
                  <a:lnTo>
                    <a:pt x="567" y="125"/>
                  </a:lnTo>
                  <a:lnTo>
                    <a:pt x="571" y="123"/>
                  </a:lnTo>
                  <a:lnTo>
                    <a:pt x="584" y="127"/>
                  </a:lnTo>
                  <a:lnTo>
                    <a:pt x="595" y="132"/>
                  </a:lnTo>
                  <a:lnTo>
                    <a:pt x="596" y="135"/>
                  </a:lnTo>
                  <a:lnTo>
                    <a:pt x="591" y="142"/>
                  </a:lnTo>
                  <a:lnTo>
                    <a:pt x="595" y="150"/>
                  </a:lnTo>
                  <a:lnTo>
                    <a:pt x="591" y="154"/>
                  </a:lnTo>
                  <a:lnTo>
                    <a:pt x="595" y="156"/>
                  </a:lnTo>
                  <a:lnTo>
                    <a:pt x="595" y="161"/>
                  </a:lnTo>
                  <a:lnTo>
                    <a:pt x="579" y="161"/>
                  </a:lnTo>
                  <a:lnTo>
                    <a:pt x="571" y="150"/>
                  </a:lnTo>
                  <a:lnTo>
                    <a:pt x="567" y="149"/>
                  </a:lnTo>
                  <a:lnTo>
                    <a:pt x="552" y="137"/>
                  </a:lnTo>
                  <a:lnTo>
                    <a:pt x="548" y="139"/>
                  </a:lnTo>
                  <a:lnTo>
                    <a:pt x="559" y="149"/>
                  </a:lnTo>
                  <a:lnTo>
                    <a:pt x="564" y="150"/>
                  </a:lnTo>
                  <a:lnTo>
                    <a:pt x="576" y="162"/>
                  </a:lnTo>
                  <a:lnTo>
                    <a:pt x="598" y="169"/>
                  </a:lnTo>
                  <a:lnTo>
                    <a:pt x="596" y="171"/>
                  </a:lnTo>
                  <a:lnTo>
                    <a:pt x="583" y="171"/>
                  </a:lnTo>
                  <a:lnTo>
                    <a:pt x="589" y="174"/>
                  </a:lnTo>
                  <a:lnTo>
                    <a:pt x="596" y="173"/>
                  </a:lnTo>
                  <a:lnTo>
                    <a:pt x="606" y="185"/>
                  </a:lnTo>
                  <a:lnTo>
                    <a:pt x="606" y="192"/>
                  </a:lnTo>
                  <a:lnTo>
                    <a:pt x="605" y="192"/>
                  </a:lnTo>
                  <a:lnTo>
                    <a:pt x="600" y="186"/>
                  </a:lnTo>
                  <a:lnTo>
                    <a:pt x="589" y="181"/>
                  </a:lnTo>
                  <a:lnTo>
                    <a:pt x="589" y="185"/>
                  </a:lnTo>
                  <a:lnTo>
                    <a:pt x="593" y="185"/>
                  </a:lnTo>
                  <a:lnTo>
                    <a:pt x="595" y="188"/>
                  </a:lnTo>
                  <a:lnTo>
                    <a:pt x="591" y="190"/>
                  </a:lnTo>
                  <a:lnTo>
                    <a:pt x="598" y="197"/>
                  </a:lnTo>
                  <a:lnTo>
                    <a:pt x="593" y="202"/>
                  </a:lnTo>
                  <a:lnTo>
                    <a:pt x="574" y="190"/>
                  </a:lnTo>
                  <a:lnTo>
                    <a:pt x="569" y="190"/>
                  </a:lnTo>
                  <a:lnTo>
                    <a:pt x="572" y="193"/>
                  </a:lnTo>
                  <a:lnTo>
                    <a:pt x="581" y="200"/>
                  </a:lnTo>
                  <a:lnTo>
                    <a:pt x="596" y="207"/>
                  </a:lnTo>
                  <a:lnTo>
                    <a:pt x="600" y="212"/>
                  </a:lnTo>
                  <a:lnTo>
                    <a:pt x="600" y="210"/>
                  </a:lnTo>
                  <a:lnTo>
                    <a:pt x="603" y="212"/>
                  </a:lnTo>
                  <a:lnTo>
                    <a:pt x="605" y="209"/>
                  </a:lnTo>
                  <a:lnTo>
                    <a:pt x="610" y="214"/>
                  </a:lnTo>
                  <a:lnTo>
                    <a:pt x="601" y="217"/>
                  </a:lnTo>
                  <a:lnTo>
                    <a:pt x="612" y="219"/>
                  </a:lnTo>
                  <a:lnTo>
                    <a:pt x="612" y="224"/>
                  </a:lnTo>
                  <a:lnTo>
                    <a:pt x="605" y="229"/>
                  </a:lnTo>
                  <a:lnTo>
                    <a:pt x="601" y="233"/>
                  </a:lnTo>
                  <a:lnTo>
                    <a:pt x="591" y="224"/>
                  </a:lnTo>
                  <a:lnTo>
                    <a:pt x="591" y="221"/>
                  </a:lnTo>
                  <a:lnTo>
                    <a:pt x="588" y="219"/>
                  </a:lnTo>
                  <a:lnTo>
                    <a:pt x="588" y="222"/>
                  </a:lnTo>
                  <a:lnTo>
                    <a:pt x="581" y="219"/>
                  </a:lnTo>
                  <a:lnTo>
                    <a:pt x="583" y="214"/>
                  </a:lnTo>
                  <a:lnTo>
                    <a:pt x="577" y="209"/>
                  </a:lnTo>
                  <a:lnTo>
                    <a:pt x="574" y="209"/>
                  </a:lnTo>
                  <a:lnTo>
                    <a:pt x="571" y="214"/>
                  </a:lnTo>
                  <a:lnTo>
                    <a:pt x="565" y="210"/>
                  </a:lnTo>
                  <a:lnTo>
                    <a:pt x="560" y="210"/>
                  </a:lnTo>
                  <a:lnTo>
                    <a:pt x="557" y="202"/>
                  </a:lnTo>
                  <a:lnTo>
                    <a:pt x="559" y="209"/>
                  </a:lnTo>
                  <a:lnTo>
                    <a:pt x="554" y="212"/>
                  </a:lnTo>
                  <a:lnTo>
                    <a:pt x="557" y="215"/>
                  </a:lnTo>
                  <a:lnTo>
                    <a:pt x="565" y="214"/>
                  </a:lnTo>
                  <a:lnTo>
                    <a:pt x="572" y="219"/>
                  </a:lnTo>
                  <a:lnTo>
                    <a:pt x="576" y="212"/>
                  </a:lnTo>
                  <a:lnTo>
                    <a:pt x="577" y="217"/>
                  </a:lnTo>
                  <a:lnTo>
                    <a:pt x="579" y="227"/>
                  </a:lnTo>
                  <a:lnTo>
                    <a:pt x="588" y="229"/>
                  </a:lnTo>
                  <a:lnTo>
                    <a:pt x="586" y="233"/>
                  </a:lnTo>
                  <a:lnTo>
                    <a:pt x="589" y="231"/>
                  </a:lnTo>
                  <a:lnTo>
                    <a:pt x="596" y="234"/>
                  </a:lnTo>
                  <a:lnTo>
                    <a:pt x="596" y="239"/>
                  </a:lnTo>
                  <a:lnTo>
                    <a:pt x="598" y="238"/>
                  </a:lnTo>
                  <a:lnTo>
                    <a:pt x="598" y="241"/>
                  </a:lnTo>
                  <a:lnTo>
                    <a:pt x="593" y="248"/>
                  </a:lnTo>
                  <a:lnTo>
                    <a:pt x="595" y="253"/>
                  </a:lnTo>
                  <a:lnTo>
                    <a:pt x="598" y="244"/>
                  </a:lnTo>
                  <a:lnTo>
                    <a:pt x="605" y="239"/>
                  </a:lnTo>
                  <a:lnTo>
                    <a:pt x="610" y="236"/>
                  </a:lnTo>
                  <a:lnTo>
                    <a:pt x="612" y="243"/>
                  </a:lnTo>
                  <a:lnTo>
                    <a:pt x="608" y="246"/>
                  </a:lnTo>
                  <a:lnTo>
                    <a:pt x="606" y="246"/>
                  </a:lnTo>
                  <a:lnTo>
                    <a:pt x="613" y="243"/>
                  </a:lnTo>
                  <a:lnTo>
                    <a:pt x="617" y="244"/>
                  </a:lnTo>
                  <a:lnTo>
                    <a:pt x="612" y="233"/>
                  </a:lnTo>
                  <a:lnTo>
                    <a:pt x="613" y="231"/>
                  </a:lnTo>
                  <a:lnTo>
                    <a:pt x="622" y="233"/>
                  </a:lnTo>
                  <a:lnTo>
                    <a:pt x="624" y="234"/>
                  </a:lnTo>
                  <a:lnTo>
                    <a:pt x="629" y="231"/>
                  </a:lnTo>
                  <a:lnTo>
                    <a:pt x="639" y="229"/>
                  </a:lnTo>
                  <a:lnTo>
                    <a:pt x="656" y="267"/>
                  </a:lnTo>
                  <a:lnTo>
                    <a:pt x="654" y="267"/>
                  </a:lnTo>
                  <a:lnTo>
                    <a:pt x="654" y="262"/>
                  </a:lnTo>
                  <a:lnTo>
                    <a:pt x="648" y="250"/>
                  </a:lnTo>
                  <a:lnTo>
                    <a:pt x="648" y="268"/>
                  </a:lnTo>
                  <a:lnTo>
                    <a:pt x="644" y="268"/>
                  </a:lnTo>
                  <a:lnTo>
                    <a:pt x="641" y="265"/>
                  </a:lnTo>
                  <a:lnTo>
                    <a:pt x="642" y="268"/>
                  </a:lnTo>
                  <a:lnTo>
                    <a:pt x="636" y="270"/>
                  </a:lnTo>
                  <a:lnTo>
                    <a:pt x="618" y="274"/>
                  </a:lnTo>
                  <a:lnTo>
                    <a:pt x="605" y="277"/>
                  </a:lnTo>
                  <a:lnTo>
                    <a:pt x="600" y="279"/>
                  </a:lnTo>
                  <a:lnTo>
                    <a:pt x="569" y="284"/>
                  </a:lnTo>
                  <a:lnTo>
                    <a:pt x="569" y="284"/>
                  </a:lnTo>
                  <a:lnTo>
                    <a:pt x="548" y="289"/>
                  </a:lnTo>
                  <a:lnTo>
                    <a:pt x="536" y="291"/>
                  </a:lnTo>
                  <a:lnTo>
                    <a:pt x="499" y="299"/>
                  </a:lnTo>
                  <a:lnTo>
                    <a:pt x="487" y="301"/>
                  </a:lnTo>
                  <a:lnTo>
                    <a:pt x="475" y="303"/>
                  </a:lnTo>
                  <a:lnTo>
                    <a:pt x="453" y="308"/>
                  </a:lnTo>
                  <a:lnTo>
                    <a:pt x="441" y="311"/>
                  </a:lnTo>
                  <a:lnTo>
                    <a:pt x="417" y="315"/>
                  </a:lnTo>
                  <a:lnTo>
                    <a:pt x="412" y="316"/>
                  </a:lnTo>
                  <a:lnTo>
                    <a:pt x="383" y="321"/>
                  </a:lnTo>
                  <a:close/>
                  <a:moveTo>
                    <a:pt x="673" y="99"/>
                  </a:moveTo>
                  <a:lnTo>
                    <a:pt x="675" y="99"/>
                  </a:lnTo>
                  <a:lnTo>
                    <a:pt x="673" y="108"/>
                  </a:lnTo>
                  <a:lnTo>
                    <a:pt x="671" y="116"/>
                  </a:lnTo>
                  <a:lnTo>
                    <a:pt x="668" y="118"/>
                  </a:lnTo>
                  <a:lnTo>
                    <a:pt x="670" y="115"/>
                  </a:lnTo>
                  <a:lnTo>
                    <a:pt x="668" y="115"/>
                  </a:lnTo>
                  <a:lnTo>
                    <a:pt x="670" y="113"/>
                  </a:lnTo>
                  <a:lnTo>
                    <a:pt x="673" y="99"/>
                  </a:lnTo>
                  <a:close/>
                  <a:moveTo>
                    <a:pt x="636" y="161"/>
                  </a:moveTo>
                  <a:lnTo>
                    <a:pt x="629" y="161"/>
                  </a:lnTo>
                  <a:lnTo>
                    <a:pt x="629" y="157"/>
                  </a:lnTo>
                  <a:lnTo>
                    <a:pt x="632" y="157"/>
                  </a:lnTo>
                  <a:lnTo>
                    <a:pt x="630" y="157"/>
                  </a:lnTo>
                  <a:lnTo>
                    <a:pt x="637" y="142"/>
                  </a:lnTo>
                  <a:lnTo>
                    <a:pt x="637" y="133"/>
                  </a:lnTo>
                  <a:lnTo>
                    <a:pt x="642" y="128"/>
                  </a:lnTo>
                  <a:lnTo>
                    <a:pt x="642" y="125"/>
                  </a:lnTo>
                  <a:lnTo>
                    <a:pt x="637" y="118"/>
                  </a:lnTo>
                  <a:lnTo>
                    <a:pt x="644" y="116"/>
                  </a:lnTo>
                  <a:lnTo>
                    <a:pt x="644" y="113"/>
                  </a:lnTo>
                  <a:lnTo>
                    <a:pt x="644" y="109"/>
                  </a:lnTo>
                  <a:lnTo>
                    <a:pt x="665" y="103"/>
                  </a:lnTo>
                  <a:lnTo>
                    <a:pt x="653" y="140"/>
                  </a:lnTo>
                  <a:lnTo>
                    <a:pt x="654" y="142"/>
                  </a:lnTo>
                  <a:lnTo>
                    <a:pt x="648" y="154"/>
                  </a:lnTo>
                  <a:lnTo>
                    <a:pt x="653" y="156"/>
                  </a:lnTo>
                  <a:lnTo>
                    <a:pt x="646" y="157"/>
                  </a:lnTo>
                  <a:lnTo>
                    <a:pt x="646" y="162"/>
                  </a:lnTo>
                  <a:lnTo>
                    <a:pt x="649" y="164"/>
                  </a:lnTo>
                  <a:lnTo>
                    <a:pt x="641" y="168"/>
                  </a:lnTo>
                  <a:lnTo>
                    <a:pt x="642" y="173"/>
                  </a:lnTo>
                  <a:lnTo>
                    <a:pt x="644" y="174"/>
                  </a:lnTo>
                  <a:lnTo>
                    <a:pt x="641" y="174"/>
                  </a:lnTo>
                  <a:lnTo>
                    <a:pt x="637" y="181"/>
                  </a:lnTo>
                  <a:lnTo>
                    <a:pt x="639" y="205"/>
                  </a:lnTo>
                  <a:lnTo>
                    <a:pt x="636" y="207"/>
                  </a:lnTo>
                  <a:lnTo>
                    <a:pt x="629" y="188"/>
                  </a:lnTo>
                  <a:lnTo>
                    <a:pt x="630" y="169"/>
                  </a:lnTo>
                  <a:lnTo>
                    <a:pt x="629" y="169"/>
                  </a:lnTo>
                  <a:lnTo>
                    <a:pt x="629" y="166"/>
                  </a:lnTo>
                  <a:lnTo>
                    <a:pt x="630" y="161"/>
                  </a:lnTo>
                  <a:lnTo>
                    <a:pt x="636" y="161"/>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40"/>
            <p:cNvSpPr>
              <a:spLocks/>
            </p:cNvSpPr>
            <p:nvPr/>
          </p:nvSpPr>
          <p:spPr bwMode="gray">
            <a:xfrm>
              <a:off x="5081588" y="3206751"/>
              <a:ext cx="901700" cy="781050"/>
            </a:xfrm>
            <a:custGeom>
              <a:avLst/>
              <a:gdLst/>
              <a:ahLst/>
              <a:cxnLst>
                <a:cxn ang="0">
                  <a:pos x="568" y="398"/>
                </a:cxn>
                <a:cxn ang="0">
                  <a:pos x="564" y="412"/>
                </a:cxn>
                <a:cxn ang="0">
                  <a:pos x="553" y="418"/>
                </a:cxn>
                <a:cxn ang="0">
                  <a:pos x="542" y="437"/>
                </a:cxn>
                <a:cxn ang="0">
                  <a:pos x="539" y="427"/>
                </a:cxn>
                <a:cxn ang="0">
                  <a:pos x="535" y="432"/>
                </a:cxn>
                <a:cxn ang="0">
                  <a:pos x="530" y="449"/>
                </a:cxn>
                <a:cxn ang="0">
                  <a:pos x="530" y="461"/>
                </a:cxn>
                <a:cxn ang="0">
                  <a:pos x="532" y="470"/>
                </a:cxn>
                <a:cxn ang="0">
                  <a:pos x="501" y="489"/>
                </a:cxn>
                <a:cxn ang="0">
                  <a:pos x="477" y="475"/>
                </a:cxn>
                <a:cxn ang="0">
                  <a:pos x="491" y="460"/>
                </a:cxn>
                <a:cxn ang="0">
                  <a:pos x="486" y="446"/>
                </a:cxn>
                <a:cxn ang="0">
                  <a:pos x="445" y="439"/>
                </a:cxn>
                <a:cxn ang="0">
                  <a:pos x="313" y="446"/>
                </a:cxn>
                <a:cxn ang="0">
                  <a:pos x="211" y="449"/>
                </a:cxn>
                <a:cxn ang="0">
                  <a:pos x="100" y="422"/>
                </a:cxn>
                <a:cxn ang="0">
                  <a:pos x="98" y="323"/>
                </a:cxn>
                <a:cxn ang="0">
                  <a:pos x="96" y="198"/>
                </a:cxn>
                <a:cxn ang="0">
                  <a:pos x="91" y="162"/>
                </a:cxn>
                <a:cxn ang="0">
                  <a:pos x="72" y="147"/>
                </a:cxn>
                <a:cxn ang="0">
                  <a:pos x="60" y="131"/>
                </a:cxn>
                <a:cxn ang="0">
                  <a:pos x="62" y="109"/>
                </a:cxn>
                <a:cxn ang="0">
                  <a:pos x="74" y="101"/>
                </a:cxn>
                <a:cxn ang="0">
                  <a:pos x="72" y="96"/>
                </a:cxn>
                <a:cxn ang="0">
                  <a:pos x="67" y="84"/>
                </a:cxn>
                <a:cxn ang="0">
                  <a:pos x="48" y="84"/>
                </a:cxn>
                <a:cxn ang="0">
                  <a:pos x="31" y="68"/>
                </a:cxn>
                <a:cxn ang="0">
                  <a:pos x="26" y="54"/>
                </a:cxn>
                <a:cxn ang="0">
                  <a:pos x="11" y="39"/>
                </a:cxn>
                <a:cxn ang="0">
                  <a:pos x="7" y="19"/>
                </a:cxn>
                <a:cxn ang="0">
                  <a:pos x="4" y="15"/>
                </a:cxn>
                <a:cxn ang="0">
                  <a:pos x="93" y="10"/>
                </a:cxn>
                <a:cxn ang="0">
                  <a:pos x="195" y="8"/>
                </a:cxn>
                <a:cxn ang="0">
                  <a:pos x="310" y="0"/>
                </a:cxn>
                <a:cxn ang="0">
                  <a:pos x="337" y="10"/>
                </a:cxn>
                <a:cxn ang="0">
                  <a:pos x="344" y="20"/>
                </a:cxn>
                <a:cxn ang="0">
                  <a:pos x="347" y="37"/>
                </a:cxn>
                <a:cxn ang="0">
                  <a:pos x="354" y="73"/>
                </a:cxn>
                <a:cxn ang="0">
                  <a:pos x="361" y="94"/>
                </a:cxn>
                <a:cxn ang="0">
                  <a:pos x="390" y="123"/>
                </a:cxn>
                <a:cxn ang="0">
                  <a:pos x="417" y="148"/>
                </a:cxn>
                <a:cxn ang="0">
                  <a:pos x="428" y="181"/>
                </a:cxn>
                <a:cxn ang="0">
                  <a:pos x="455" y="176"/>
                </a:cxn>
                <a:cxn ang="0">
                  <a:pos x="465" y="191"/>
                </a:cxn>
                <a:cxn ang="0">
                  <a:pos x="460" y="217"/>
                </a:cxn>
                <a:cxn ang="0">
                  <a:pos x="453" y="249"/>
                </a:cxn>
                <a:cxn ang="0">
                  <a:pos x="474" y="272"/>
                </a:cxn>
                <a:cxn ang="0">
                  <a:pos x="494" y="287"/>
                </a:cxn>
                <a:cxn ang="0">
                  <a:pos x="513" y="295"/>
                </a:cxn>
                <a:cxn ang="0">
                  <a:pos x="529" y="313"/>
                </a:cxn>
                <a:cxn ang="0">
                  <a:pos x="534" y="342"/>
                </a:cxn>
                <a:cxn ang="0">
                  <a:pos x="535" y="354"/>
                </a:cxn>
                <a:cxn ang="0">
                  <a:pos x="553" y="377"/>
                </a:cxn>
                <a:cxn ang="0">
                  <a:pos x="553" y="367"/>
                </a:cxn>
                <a:cxn ang="0">
                  <a:pos x="568" y="381"/>
                </a:cxn>
              </a:cxnLst>
              <a:rect l="0" t="0" r="r" b="b"/>
              <a:pathLst>
                <a:path w="568" h="492">
                  <a:moveTo>
                    <a:pt x="568" y="381"/>
                  </a:moveTo>
                  <a:lnTo>
                    <a:pt x="566" y="391"/>
                  </a:lnTo>
                  <a:lnTo>
                    <a:pt x="563" y="393"/>
                  </a:lnTo>
                  <a:lnTo>
                    <a:pt x="563" y="395"/>
                  </a:lnTo>
                  <a:lnTo>
                    <a:pt x="564" y="398"/>
                  </a:lnTo>
                  <a:lnTo>
                    <a:pt x="568" y="398"/>
                  </a:lnTo>
                  <a:lnTo>
                    <a:pt x="568" y="401"/>
                  </a:lnTo>
                  <a:lnTo>
                    <a:pt x="566" y="403"/>
                  </a:lnTo>
                  <a:lnTo>
                    <a:pt x="563" y="403"/>
                  </a:lnTo>
                  <a:lnTo>
                    <a:pt x="561" y="407"/>
                  </a:lnTo>
                  <a:lnTo>
                    <a:pt x="561" y="408"/>
                  </a:lnTo>
                  <a:lnTo>
                    <a:pt x="564" y="412"/>
                  </a:lnTo>
                  <a:lnTo>
                    <a:pt x="564" y="413"/>
                  </a:lnTo>
                  <a:lnTo>
                    <a:pt x="563" y="417"/>
                  </a:lnTo>
                  <a:lnTo>
                    <a:pt x="561" y="422"/>
                  </a:lnTo>
                  <a:lnTo>
                    <a:pt x="559" y="424"/>
                  </a:lnTo>
                  <a:lnTo>
                    <a:pt x="556" y="424"/>
                  </a:lnTo>
                  <a:lnTo>
                    <a:pt x="553" y="418"/>
                  </a:lnTo>
                  <a:lnTo>
                    <a:pt x="551" y="418"/>
                  </a:lnTo>
                  <a:lnTo>
                    <a:pt x="549" y="418"/>
                  </a:lnTo>
                  <a:lnTo>
                    <a:pt x="547" y="418"/>
                  </a:lnTo>
                  <a:lnTo>
                    <a:pt x="544" y="430"/>
                  </a:lnTo>
                  <a:lnTo>
                    <a:pt x="546" y="432"/>
                  </a:lnTo>
                  <a:lnTo>
                    <a:pt x="542" y="437"/>
                  </a:lnTo>
                  <a:lnTo>
                    <a:pt x="541" y="437"/>
                  </a:lnTo>
                  <a:lnTo>
                    <a:pt x="539" y="436"/>
                  </a:lnTo>
                  <a:lnTo>
                    <a:pt x="541" y="432"/>
                  </a:lnTo>
                  <a:lnTo>
                    <a:pt x="539" y="432"/>
                  </a:lnTo>
                  <a:lnTo>
                    <a:pt x="541" y="429"/>
                  </a:lnTo>
                  <a:lnTo>
                    <a:pt x="539" y="427"/>
                  </a:lnTo>
                  <a:lnTo>
                    <a:pt x="537" y="425"/>
                  </a:lnTo>
                  <a:lnTo>
                    <a:pt x="535" y="425"/>
                  </a:lnTo>
                  <a:lnTo>
                    <a:pt x="532" y="427"/>
                  </a:lnTo>
                  <a:lnTo>
                    <a:pt x="532" y="429"/>
                  </a:lnTo>
                  <a:lnTo>
                    <a:pt x="532" y="430"/>
                  </a:lnTo>
                  <a:lnTo>
                    <a:pt x="535" y="432"/>
                  </a:lnTo>
                  <a:lnTo>
                    <a:pt x="537" y="436"/>
                  </a:lnTo>
                  <a:lnTo>
                    <a:pt x="534" y="439"/>
                  </a:lnTo>
                  <a:lnTo>
                    <a:pt x="537" y="442"/>
                  </a:lnTo>
                  <a:lnTo>
                    <a:pt x="537" y="448"/>
                  </a:lnTo>
                  <a:lnTo>
                    <a:pt x="535" y="449"/>
                  </a:lnTo>
                  <a:lnTo>
                    <a:pt x="530" y="449"/>
                  </a:lnTo>
                  <a:lnTo>
                    <a:pt x="529" y="451"/>
                  </a:lnTo>
                  <a:lnTo>
                    <a:pt x="530" y="454"/>
                  </a:lnTo>
                  <a:lnTo>
                    <a:pt x="535" y="456"/>
                  </a:lnTo>
                  <a:lnTo>
                    <a:pt x="537" y="458"/>
                  </a:lnTo>
                  <a:lnTo>
                    <a:pt x="535" y="460"/>
                  </a:lnTo>
                  <a:lnTo>
                    <a:pt x="530" y="461"/>
                  </a:lnTo>
                  <a:lnTo>
                    <a:pt x="525" y="460"/>
                  </a:lnTo>
                  <a:lnTo>
                    <a:pt x="523" y="460"/>
                  </a:lnTo>
                  <a:lnTo>
                    <a:pt x="523" y="461"/>
                  </a:lnTo>
                  <a:lnTo>
                    <a:pt x="525" y="463"/>
                  </a:lnTo>
                  <a:lnTo>
                    <a:pt x="530" y="468"/>
                  </a:lnTo>
                  <a:lnTo>
                    <a:pt x="532" y="470"/>
                  </a:lnTo>
                  <a:lnTo>
                    <a:pt x="532" y="473"/>
                  </a:lnTo>
                  <a:lnTo>
                    <a:pt x="527" y="477"/>
                  </a:lnTo>
                  <a:lnTo>
                    <a:pt x="525" y="478"/>
                  </a:lnTo>
                  <a:lnTo>
                    <a:pt x="525" y="485"/>
                  </a:lnTo>
                  <a:lnTo>
                    <a:pt x="522" y="487"/>
                  </a:lnTo>
                  <a:lnTo>
                    <a:pt x="501" y="489"/>
                  </a:lnTo>
                  <a:lnTo>
                    <a:pt x="474" y="492"/>
                  </a:lnTo>
                  <a:lnTo>
                    <a:pt x="465" y="492"/>
                  </a:lnTo>
                  <a:lnTo>
                    <a:pt x="470" y="482"/>
                  </a:lnTo>
                  <a:lnTo>
                    <a:pt x="474" y="478"/>
                  </a:lnTo>
                  <a:lnTo>
                    <a:pt x="476" y="478"/>
                  </a:lnTo>
                  <a:lnTo>
                    <a:pt x="477" y="475"/>
                  </a:lnTo>
                  <a:lnTo>
                    <a:pt x="477" y="473"/>
                  </a:lnTo>
                  <a:lnTo>
                    <a:pt x="479" y="471"/>
                  </a:lnTo>
                  <a:lnTo>
                    <a:pt x="482" y="468"/>
                  </a:lnTo>
                  <a:lnTo>
                    <a:pt x="486" y="466"/>
                  </a:lnTo>
                  <a:lnTo>
                    <a:pt x="488" y="461"/>
                  </a:lnTo>
                  <a:lnTo>
                    <a:pt x="491" y="460"/>
                  </a:lnTo>
                  <a:lnTo>
                    <a:pt x="493" y="458"/>
                  </a:lnTo>
                  <a:lnTo>
                    <a:pt x="491" y="454"/>
                  </a:lnTo>
                  <a:lnTo>
                    <a:pt x="491" y="451"/>
                  </a:lnTo>
                  <a:lnTo>
                    <a:pt x="491" y="448"/>
                  </a:lnTo>
                  <a:lnTo>
                    <a:pt x="489" y="448"/>
                  </a:lnTo>
                  <a:lnTo>
                    <a:pt x="486" y="446"/>
                  </a:lnTo>
                  <a:lnTo>
                    <a:pt x="484" y="444"/>
                  </a:lnTo>
                  <a:lnTo>
                    <a:pt x="486" y="441"/>
                  </a:lnTo>
                  <a:lnTo>
                    <a:pt x="484" y="441"/>
                  </a:lnTo>
                  <a:lnTo>
                    <a:pt x="482" y="437"/>
                  </a:lnTo>
                  <a:lnTo>
                    <a:pt x="476" y="437"/>
                  </a:lnTo>
                  <a:lnTo>
                    <a:pt x="445" y="439"/>
                  </a:lnTo>
                  <a:lnTo>
                    <a:pt x="426" y="441"/>
                  </a:lnTo>
                  <a:lnTo>
                    <a:pt x="399" y="442"/>
                  </a:lnTo>
                  <a:lnTo>
                    <a:pt x="375" y="442"/>
                  </a:lnTo>
                  <a:lnTo>
                    <a:pt x="371" y="442"/>
                  </a:lnTo>
                  <a:lnTo>
                    <a:pt x="351" y="444"/>
                  </a:lnTo>
                  <a:lnTo>
                    <a:pt x="313" y="446"/>
                  </a:lnTo>
                  <a:lnTo>
                    <a:pt x="312" y="446"/>
                  </a:lnTo>
                  <a:lnTo>
                    <a:pt x="279" y="448"/>
                  </a:lnTo>
                  <a:lnTo>
                    <a:pt x="257" y="448"/>
                  </a:lnTo>
                  <a:lnTo>
                    <a:pt x="252" y="448"/>
                  </a:lnTo>
                  <a:lnTo>
                    <a:pt x="212" y="449"/>
                  </a:lnTo>
                  <a:lnTo>
                    <a:pt x="211" y="449"/>
                  </a:lnTo>
                  <a:lnTo>
                    <a:pt x="187" y="449"/>
                  </a:lnTo>
                  <a:lnTo>
                    <a:pt x="165" y="451"/>
                  </a:lnTo>
                  <a:lnTo>
                    <a:pt x="146" y="451"/>
                  </a:lnTo>
                  <a:lnTo>
                    <a:pt x="100" y="451"/>
                  </a:lnTo>
                  <a:lnTo>
                    <a:pt x="100" y="432"/>
                  </a:lnTo>
                  <a:lnTo>
                    <a:pt x="100" y="422"/>
                  </a:lnTo>
                  <a:lnTo>
                    <a:pt x="100" y="396"/>
                  </a:lnTo>
                  <a:lnTo>
                    <a:pt x="100" y="389"/>
                  </a:lnTo>
                  <a:lnTo>
                    <a:pt x="100" y="360"/>
                  </a:lnTo>
                  <a:lnTo>
                    <a:pt x="100" y="357"/>
                  </a:lnTo>
                  <a:lnTo>
                    <a:pt x="98" y="326"/>
                  </a:lnTo>
                  <a:lnTo>
                    <a:pt x="98" y="323"/>
                  </a:lnTo>
                  <a:lnTo>
                    <a:pt x="98" y="285"/>
                  </a:lnTo>
                  <a:lnTo>
                    <a:pt x="98" y="282"/>
                  </a:lnTo>
                  <a:lnTo>
                    <a:pt x="98" y="246"/>
                  </a:lnTo>
                  <a:lnTo>
                    <a:pt x="96" y="237"/>
                  </a:lnTo>
                  <a:lnTo>
                    <a:pt x="98" y="208"/>
                  </a:lnTo>
                  <a:lnTo>
                    <a:pt x="96" y="198"/>
                  </a:lnTo>
                  <a:lnTo>
                    <a:pt x="96" y="176"/>
                  </a:lnTo>
                  <a:lnTo>
                    <a:pt x="96" y="169"/>
                  </a:lnTo>
                  <a:lnTo>
                    <a:pt x="98" y="166"/>
                  </a:lnTo>
                  <a:lnTo>
                    <a:pt x="96" y="164"/>
                  </a:lnTo>
                  <a:lnTo>
                    <a:pt x="94" y="164"/>
                  </a:lnTo>
                  <a:lnTo>
                    <a:pt x="91" y="162"/>
                  </a:lnTo>
                  <a:lnTo>
                    <a:pt x="86" y="162"/>
                  </a:lnTo>
                  <a:lnTo>
                    <a:pt x="83" y="159"/>
                  </a:lnTo>
                  <a:lnTo>
                    <a:pt x="79" y="159"/>
                  </a:lnTo>
                  <a:lnTo>
                    <a:pt x="77" y="152"/>
                  </a:lnTo>
                  <a:lnTo>
                    <a:pt x="74" y="150"/>
                  </a:lnTo>
                  <a:lnTo>
                    <a:pt x="72" y="147"/>
                  </a:lnTo>
                  <a:lnTo>
                    <a:pt x="72" y="143"/>
                  </a:lnTo>
                  <a:lnTo>
                    <a:pt x="72" y="140"/>
                  </a:lnTo>
                  <a:lnTo>
                    <a:pt x="71" y="140"/>
                  </a:lnTo>
                  <a:lnTo>
                    <a:pt x="67" y="137"/>
                  </a:lnTo>
                  <a:lnTo>
                    <a:pt x="65" y="133"/>
                  </a:lnTo>
                  <a:lnTo>
                    <a:pt x="60" y="131"/>
                  </a:lnTo>
                  <a:lnTo>
                    <a:pt x="60" y="128"/>
                  </a:lnTo>
                  <a:lnTo>
                    <a:pt x="55" y="123"/>
                  </a:lnTo>
                  <a:lnTo>
                    <a:pt x="55" y="121"/>
                  </a:lnTo>
                  <a:lnTo>
                    <a:pt x="60" y="118"/>
                  </a:lnTo>
                  <a:lnTo>
                    <a:pt x="59" y="113"/>
                  </a:lnTo>
                  <a:lnTo>
                    <a:pt x="62" y="109"/>
                  </a:lnTo>
                  <a:lnTo>
                    <a:pt x="65" y="107"/>
                  </a:lnTo>
                  <a:lnTo>
                    <a:pt x="67" y="102"/>
                  </a:lnTo>
                  <a:lnTo>
                    <a:pt x="67" y="101"/>
                  </a:lnTo>
                  <a:lnTo>
                    <a:pt x="69" y="102"/>
                  </a:lnTo>
                  <a:lnTo>
                    <a:pt x="72" y="102"/>
                  </a:lnTo>
                  <a:lnTo>
                    <a:pt x="74" y="101"/>
                  </a:lnTo>
                  <a:lnTo>
                    <a:pt x="74" y="99"/>
                  </a:lnTo>
                  <a:lnTo>
                    <a:pt x="74" y="99"/>
                  </a:lnTo>
                  <a:lnTo>
                    <a:pt x="71" y="99"/>
                  </a:lnTo>
                  <a:lnTo>
                    <a:pt x="69" y="97"/>
                  </a:lnTo>
                  <a:lnTo>
                    <a:pt x="69" y="96"/>
                  </a:lnTo>
                  <a:lnTo>
                    <a:pt x="72" y="96"/>
                  </a:lnTo>
                  <a:lnTo>
                    <a:pt x="72" y="92"/>
                  </a:lnTo>
                  <a:lnTo>
                    <a:pt x="72" y="92"/>
                  </a:lnTo>
                  <a:lnTo>
                    <a:pt x="71" y="90"/>
                  </a:lnTo>
                  <a:lnTo>
                    <a:pt x="69" y="89"/>
                  </a:lnTo>
                  <a:lnTo>
                    <a:pt x="69" y="84"/>
                  </a:lnTo>
                  <a:lnTo>
                    <a:pt x="67" y="84"/>
                  </a:lnTo>
                  <a:lnTo>
                    <a:pt x="62" y="84"/>
                  </a:lnTo>
                  <a:lnTo>
                    <a:pt x="60" y="85"/>
                  </a:lnTo>
                  <a:lnTo>
                    <a:pt x="59" y="87"/>
                  </a:lnTo>
                  <a:lnTo>
                    <a:pt x="55" y="87"/>
                  </a:lnTo>
                  <a:lnTo>
                    <a:pt x="52" y="84"/>
                  </a:lnTo>
                  <a:lnTo>
                    <a:pt x="48" y="84"/>
                  </a:lnTo>
                  <a:lnTo>
                    <a:pt x="47" y="80"/>
                  </a:lnTo>
                  <a:lnTo>
                    <a:pt x="43" y="80"/>
                  </a:lnTo>
                  <a:lnTo>
                    <a:pt x="38" y="73"/>
                  </a:lnTo>
                  <a:lnTo>
                    <a:pt x="35" y="70"/>
                  </a:lnTo>
                  <a:lnTo>
                    <a:pt x="33" y="70"/>
                  </a:lnTo>
                  <a:lnTo>
                    <a:pt x="31" y="68"/>
                  </a:lnTo>
                  <a:lnTo>
                    <a:pt x="30" y="68"/>
                  </a:lnTo>
                  <a:lnTo>
                    <a:pt x="31" y="65"/>
                  </a:lnTo>
                  <a:lnTo>
                    <a:pt x="31" y="63"/>
                  </a:lnTo>
                  <a:lnTo>
                    <a:pt x="31" y="61"/>
                  </a:lnTo>
                  <a:lnTo>
                    <a:pt x="30" y="60"/>
                  </a:lnTo>
                  <a:lnTo>
                    <a:pt x="26" y="54"/>
                  </a:lnTo>
                  <a:lnTo>
                    <a:pt x="26" y="49"/>
                  </a:lnTo>
                  <a:lnTo>
                    <a:pt x="24" y="49"/>
                  </a:lnTo>
                  <a:lnTo>
                    <a:pt x="19" y="44"/>
                  </a:lnTo>
                  <a:lnTo>
                    <a:pt x="14" y="39"/>
                  </a:lnTo>
                  <a:lnTo>
                    <a:pt x="11" y="39"/>
                  </a:lnTo>
                  <a:lnTo>
                    <a:pt x="11" y="39"/>
                  </a:lnTo>
                  <a:lnTo>
                    <a:pt x="12" y="37"/>
                  </a:lnTo>
                  <a:lnTo>
                    <a:pt x="12" y="36"/>
                  </a:lnTo>
                  <a:lnTo>
                    <a:pt x="12" y="34"/>
                  </a:lnTo>
                  <a:lnTo>
                    <a:pt x="11" y="31"/>
                  </a:lnTo>
                  <a:lnTo>
                    <a:pt x="7" y="20"/>
                  </a:lnTo>
                  <a:lnTo>
                    <a:pt x="7" y="19"/>
                  </a:lnTo>
                  <a:lnTo>
                    <a:pt x="9" y="15"/>
                  </a:lnTo>
                  <a:lnTo>
                    <a:pt x="9" y="13"/>
                  </a:lnTo>
                  <a:lnTo>
                    <a:pt x="7" y="12"/>
                  </a:lnTo>
                  <a:lnTo>
                    <a:pt x="7" y="13"/>
                  </a:lnTo>
                  <a:lnTo>
                    <a:pt x="7" y="17"/>
                  </a:lnTo>
                  <a:lnTo>
                    <a:pt x="4" y="15"/>
                  </a:lnTo>
                  <a:lnTo>
                    <a:pt x="0" y="13"/>
                  </a:lnTo>
                  <a:lnTo>
                    <a:pt x="0" y="10"/>
                  </a:lnTo>
                  <a:lnTo>
                    <a:pt x="31" y="10"/>
                  </a:lnTo>
                  <a:lnTo>
                    <a:pt x="45" y="10"/>
                  </a:lnTo>
                  <a:lnTo>
                    <a:pt x="69" y="10"/>
                  </a:lnTo>
                  <a:lnTo>
                    <a:pt x="93" y="10"/>
                  </a:lnTo>
                  <a:lnTo>
                    <a:pt x="105" y="10"/>
                  </a:lnTo>
                  <a:lnTo>
                    <a:pt x="125" y="10"/>
                  </a:lnTo>
                  <a:lnTo>
                    <a:pt x="142" y="10"/>
                  </a:lnTo>
                  <a:lnTo>
                    <a:pt x="161" y="8"/>
                  </a:lnTo>
                  <a:lnTo>
                    <a:pt x="180" y="8"/>
                  </a:lnTo>
                  <a:lnTo>
                    <a:pt x="195" y="8"/>
                  </a:lnTo>
                  <a:lnTo>
                    <a:pt x="216" y="7"/>
                  </a:lnTo>
                  <a:lnTo>
                    <a:pt x="248" y="5"/>
                  </a:lnTo>
                  <a:lnTo>
                    <a:pt x="253" y="5"/>
                  </a:lnTo>
                  <a:lnTo>
                    <a:pt x="276" y="3"/>
                  </a:lnTo>
                  <a:lnTo>
                    <a:pt x="289" y="2"/>
                  </a:lnTo>
                  <a:lnTo>
                    <a:pt x="310" y="0"/>
                  </a:lnTo>
                  <a:lnTo>
                    <a:pt x="327" y="0"/>
                  </a:lnTo>
                  <a:lnTo>
                    <a:pt x="329" y="2"/>
                  </a:lnTo>
                  <a:lnTo>
                    <a:pt x="330" y="3"/>
                  </a:lnTo>
                  <a:lnTo>
                    <a:pt x="330" y="7"/>
                  </a:lnTo>
                  <a:lnTo>
                    <a:pt x="337" y="8"/>
                  </a:lnTo>
                  <a:lnTo>
                    <a:pt x="337" y="10"/>
                  </a:lnTo>
                  <a:lnTo>
                    <a:pt x="339" y="13"/>
                  </a:lnTo>
                  <a:lnTo>
                    <a:pt x="341" y="15"/>
                  </a:lnTo>
                  <a:lnTo>
                    <a:pt x="344" y="15"/>
                  </a:lnTo>
                  <a:lnTo>
                    <a:pt x="344" y="17"/>
                  </a:lnTo>
                  <a:lnTo>
                    <a:pt x="344" y="19"/>
                  </a:lnTo>
                  <a:lnTo>
                    <a:pt x="344" y="20"/>
                  </a:lnTo>
                  <a:lnTo>
                    <a:pt x="347" y="20"/>
                  </a:lnTo>
                  <a:lnTo>
                    <a:pt x="347" y="22"/>
                  </a:lnTo>
                  <a:lnTo>
                    <a:pt x="349" y="22"/>
                  </a:lnTo>
                  <a:lnTo>
                    <a:pt x="351" y="24"/>
                  </a:lnTo>
                  <a:lnTo>
                    <a:pt x="349" y="31"/>
                  </a:lnTo>
                  <a:lnTo>
                    <a:pt x="347" y="37"/>
                  </a:lnTo>
                  <a:lnTo>
                    <a:pt x="347" y="43"/>
                  </a:lnTo>
                  <a:lnTo>
                    <a:pt x="347" y="49"/>
                  </a:lnTo>
                  <a:lnTo>
                    <a:pt x="347" y="58"/>
                  </a:lnTo>
                  <a:lnTo>
                    <a:pt x="349" y="65"/>
                  </a:lnTo>
                  <a:lnTo>
                    <a:pt x="354" y="70"/>
                  </a:lnTo>
                  <a:lnTo>
                    <a:pt x="354" y="73"/>
                  </a:lnTo>
                  <a:lnTo>
                    <a:pt x="354" y="75"/>
                  </a:lnTo>
                  <a:lnTo>
                    <a:pt x="354" y="77"/>
                  </a:lnTo>
                  <a:lnTo>
                    <a:pt x="354" y="78"/>
                  </a:lnTo>
                  <a:lnTo>
                    <a:pt x="359" y="85"/>
                  </a:lnTo>
                  <a:lnTo>
                    <a:pt x="361" y="90"/>
                  </a:lnTo>
                  <a:lnTo>
                    <a:pt x="361" y="94"/>
                  </a:lnTo>
                  <a:lnTo>
                    <a:pt x="366" y="97"/>
                  </a:lnTo>
                  <a:lnTo>
                    <a:pt x="375" y="106"/>
                  </a:lnTo>
                  <a:lnTo>
                    <a:pt x="380" y="111"/>
                  </a:lnTo>
                  <a:lnTo>
                    <a:pt x="385" y="114"/>
                  </a:lnTo>
                  <a:lnTo>
                    <a:pt x="387" y="119"/>
                  </a:lnTo>
                  <a:lnTo>
                    <a:pt x="390" y="123"/>
                  </a:lnTo>
                  <a:lnTo>
                    <a:pt x="397" y="126"/>
                  </a:lnTo>
                  <a:lnTo>
                    <a:pt x="406" y="131"/>
                  </a:lnTo>
                  <a:lnTo>
                    <a:pt x="412" y="138"/>
                  </a:lnTo>
                  <a:lnTo>
                    <a:pt x="416" y="143"/>
                  </a:lnTo>
                  <a:lnTo>
                    <a:pt x="416" y="145"/>
                  </a:lnTo>
                  <a:lnTo>
                    <a:pt x="417" y="148"/>
                  </a:lnTo>
                  <a:lnTo>
                    <a:pt x="417" y="154"/>
                  </a:lnTo>
                  <a:lnTo>
                    <a:pt x="421" y="159"/>
                  </a:lnTo>
                  <a:lnTo>
                    <a:pt x="419" y="162"/>
                  </a:lnTo>
                  <a:lnTo>
                    <a:pt x="419" y="166"/>
                  </a:lnTo>
                  <a:lnTo>
                    <a:pt x="423" y="176"/>
                  </a:lnTo>
                  <a:lnTo>
                    <a:pt x="428" y="181"/>
                  </a:lnTo>
                  <a:lnTo>
                    <a:pt x="431" y="183"/>
                  </a:lnTo>
                  <a:lnTo>
                    <a:pt x="435" y="179"/>
                  </a:lnTo>
                  <a:lnTo>
                    <a:pt x="440" y="172"/>
                  </a:lnTo>
                  <a:lnTo>
                    <a:pt x="445" y="172"/>
                  </a:lnTo>
                  <a:lnTo>
                    <a:pt x="452" y="176"/>
                  </a:lnTo>
                  <a:lnTo>
                    <a:pt x="455" y="176"/>
                  </a:lnTo>
                  <a:lnTo>
                    <a:pt x="459" y="176"/>
                  </a:lnTo>
                  <a:lnTo>
                    <a:pt x="469" y="183"/>
                  </a:lnTo>
                  <a:lnTo>
                    <a:pt x="470" y="184"/>
                  </a:lnTo>
                  <a:lnTo>
                    <a:pt x="469" y="188"/>
                  </a:lnTo>
                  <a:lnTo>
                    <a:pt x="469" y="190"/>
                  </a:lnTo>
                  <a:lnTo>
                    <a:pt x="465" y="191"/>
                  </a:lnTo>
                  <a:lnTo>
                    <a:pt x="464" y="196"/>
                  </a:lnTo>
                  <a:lnTo>
                    <a:pt x="464" y="200"/>
                  </a:lnTo>
                  <a:lnTo>
                    <a:pt x="465" y="203"/>
                  </a:lnTo>
                  <a:lnTo>
                    <a:pt x="465" y="208"/>
                  </a:lnTo>
                  <a:lnTo>
                    <a:pt x="460" y="213"/>
                  </a:lnTo>
                  <a:lnTo>
                    <a:pt x="460" y="217"/>
                  </a:lnTo>
                  <a:lnTo>
                    <a:pt x="459" y="219"/>
                  </a:lnTo>
                  <a:lnTo>
                    <a:pt x="457" y="229"/>
                  </a:lnTo>
                  <a:lnTo>
                    <a:pt x="453" y="234"/>
                  </a:lnTo>
                  <a:lnTo>
                    <a:pt x="452" y="236"/>
                  </a:lnTo>
                  <a:lnTo>
                    <a:pt x="452" y="241"/>
                  </a:lnTo>
                  <a:lnTo>
                    <a:pt x="453" y="249"/>
                  </a:lnTo>
                  <a:lnTo>
                    <a:pt x="455" y="254"/>
                  </a:lnTo>
                  <a:lnTo>
                    <a:pt x="460" y="258"/>
                  </a:lnTo>
                  <a:lnTo>
                    <a:pt x="462" y="261"/>
                  </a:lnTo>
                  <a:lnTo>
                    <a:pt x="467" y="265"/>
                  </a:lnTo>
                  <a:lnTo>
                    <a:pt x="474" y="268"/>
                  </a:lnTo>
                  <a:lnTo>
                    <a:pt x="474" y="272"/>
                  </a:lnTo>
                  <a:lnTo>
                    <a:pt x="481" y="275"/>
                  </a:lnTo>
                  <a:lnTo>
                    <a:pt x="484" y="277"/>
                  </a:lnTo>
                  <a:lnTo>
                    <a:pt x="489" y="277"/>
                  </a:lnTo>
                  <a:lnTo>
                    <a:pt x="488" y="283"/>
                  </a:lnTo>
                  <a:lnTo>
                    <a:pt x="491" y="287"/>
                  </a:lnTo>
                  <a:lnTo>
                    <a:pt x="494" y="287"/>
                  </a:lnTo>
                  <a:lnTo>
                    <a:pt x="496" y="285"/>
                  </a:lnTo>
                  <a:lnTo>
                    <a:pt x="498" y="283"/>
                  </a:lnTo>
                  <a:lnTo>
                    <a:pt x="498" y="283"/>
                  </a:lnTo>
                  <a:lnTo>
                    <a:pt x="508" y="289"/>
                  </a:lnTo>
                  <a:lnTo>
                    <a:pt x="511" y="294"/>
                  </a:lnTo>
                  <a:lnTo>
                    <a:pt x="513" y="295"/>
                  </a:lnTo>
                  <a:lnTo>
                    <a:pt x="515" y="299"/>
                  </a:lnTo>
                  <a:lnTo>
                    <a:pt x="522" y="302"/>
                  </a:lnTo>
                  <a:lnTo>
                    <a:pt x="527" y="304"/>
                  </a:lnTo>
                  <a:lnTo>
                    <a:pt x="529" y="306"/>
                  </a:lnTo>
                  <a:lnTo>
                    <a:pt x="527" y="309"/>
                  </a:lnTo>
                  <a:lnTo>
                    <a:pt x="529" y="313"/>
                  </a:lnTo>
                  <a:lnTo>
                    <a:pt x="527" y="318"/>
                  </a:lnTo>
                  <a:lnTo>
                    <a:pt x="530" y="326"/>
                  </a:lnTo>
                  <a:lnTo>
                    <a:pt x="535" y="330"/>
                  </a:lnTo>
                  <a:lnTo>
                    <a:pt x="537" y="333"/>
                  </a:lnTo>
                  <a:lnTo>
                    <a:pt x="537" y="340"/>
                  </a:lnTo>
                  <a:lnTo>
                    <a:pt x="534" y="342"/>
                  </a:lnTo>
                  <a:lnTo>
                    <a:pt x="532" y="343"/>
                  </a:lnTo>
                  <a:lnTo>
                    <a:pt x="530" y="345"/>
                  </a:lnTo>
                  <a:lnTo>
                    <a:pt x="530" y="348"/>
                  </a:lnTo>
                  <a:lnTo>
                    <a:pt x="534" y="350"/>
                  </a:lnTo>
                  <a:lnTo>
                    <a:pt x="535" y="352"/>
                  </a:lnTo>
                  <a:lnTo>
                    <a:pt x="535" y="354"/>
                  </a:lnTo>
                  <a:lnTo>
                    <a:pt x="537" y="360"/>
                  </a:lnTo>
                  <a:lnTo>
                    <a:pt x="539" y="364"/>
                  </a:lnTo>
                  <a:lnTo>
                    <a:pt x="544" y="367"/>
                  </a:lnTo>
                  <a:lnTo>
                    <a:pt x="544" y="372"/>
                  </a:lnTo>
                  <a:lnTo>
                    <a:pt x="551" y="376"/>
                  </a:lnTo>
                  <a:lnTo>
                    <a:pt x="553" y="377"/>
                  </a:lnTo>
                  <a:lnTo>
                    <a:pt x="554" y="376"/>
                  </a:lnTo>
                  <a:lnTo>
                    <a:pt x="554" y="374"/>
                  </a:lnTo>
                  <a:lnTo>
                    <a:pt x="549" y="371"/>
                  </a:lnTo>
                  <a:lnTo>
                    <a:pt x="551" y="369"/>
                  </a:lnTo>
                  <a:lnTo>
                    <a:pt x="551" y="367"/>
                  </a:lnTo>
                  <a:lnTo>
                    <a:pt x="553" y="367"/>
                  </a:lnTo>
                  <a:lnTo>
                    <a:pt x="556" y="372"/>
                  </a:lnTo>
                  <a:lnTo>
                    <a:pt x="558" y="374"/>
                  </a:lnTo>
                  <a:lnTo>
                    <a:pt x="559" y="377"/>
                  </a:lnTo>
                  <a:lnTo>
                    <a:pt x="566" y="377"/>
                  </a:lnTo>
                  <a:lnTo>
                    <a:pt x="568" y="379"/>
                  </a:lnTo>
                  <a:lnTo>
                    <a:pt x="568" y="381"/>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Freeform 41"/>
            <p:cNvSpPr>
              <a:spLocks/>
            </p:cNvSpPr>
            <p:nvPr/>
          </p:nvSpPr>
          <p:spPr bwMode="gray">
            <a:xfrm>
              <a:off x="2376487" y="3608388"/>
              <a:ext cx="920750" cy="1065213"/>
            </a:xfrm>
            <a:custGeom>
              <a:avLst/>
              <a:gdLst/>
              <a:ahLst/>
              <a:cxnLst>
                <a:cxn ang="0">
                  <a:pos x="31" y="410"/>
                </a:cxn>
                <a:cxn ang="0">
                  <a:pos x="26" y="408"/>
                </a:cxn>
                <a:cxn ang="0">
                  <a:pos x="28" y="394"/>
                </a:cxn>
                <a:cxn ang="0">
                  <a:pos x="30" y="384"/>
                </a:cxn>
                <a:cxn ang="0">
                  <a:pos x="28" y="367"/>
                </a:cxn>
                <a:cxn ang="0">
                  <a:pos x="38" y="364"/>
                </a:cxn>
                <a:cxn ang="0">
                  <a:pos x="48" y="355"/>
                </a:cxn>
                <a:cxn ang="0">
                  <a:pos x="52" y="345"/>
                </a:cxn>
                <a:cxn ang="0">
                  <a:pos x="53" y="336"/>
                </a:cxn>
                <a:cxn ang="0">
                  <a:pos x="57" y="326"/>
                </a:cxn>
                <a:cxn ang="0">
                  <a:pos x="57" y="314"/>
                </a:cxn>
                <a:cxn ang="0">
                  <a:pos x="69" y="302"/>
                </a:cxn>
                <a:cxn ang="0">
                  <a:pos x="83" y="295"/>
                </a:cxn>
                <a:cxn ang="0">
                  <a:pos x="98" y="287"/>
                </a:cxn>
                <a:cxn ang="0">
                  <a:pos x="96" y="277"/>
                </a:cxn>
                <a:cxn ang="0">
                  <a:pos x="86" y="266"/>
                </a:cxn>
                <a:cxn ang="0">
                  <a:pos x="81" y="261"/>
                </a:cxn>
                <a:cxn ang="0">
                  <a:pos x="79" y="248"/>
                </a:cxn>
                <a:cxn ang="0">
                  <a:pos x="76" y="230"/>
                </a:cxn>
                <a:cxn ang="0">
                  <a:pos x="72" y="220"/>
                </a:cxn>
                <a:cxn ang="0">
                  <a:pos x="71" y="208"/>
                </a:cxn>
                <a:cxn ang="0">
                  <a:pos x="71" y="196"/>
                </a:cxn>
                <a:cxn ang="0">
                  <a:pos x="74" y="188"/>
                </a:cxn>
                <a:cxn ang="0">
                  <a:pos x="79" y="184"/>
                </a:cxn>
                <a:cxn ang="0">
                  <a:pos x="81" y="164"/>
                </a:cxn>
                <a:cxn ang="0">
                  <a:pos x="81" y="143"/>
                </a:cxn>
                <a:cxn ang="0">
                  <a:pos x="83" y="133"/>
                </a:cxn>
                <a:cxn ang="0">
                  <a:pos x="81" y="123"/>
                </a:cxn>
                <a:cxn ang="0">
                  <a:pos x="86" y="109"/>
                </a:cxn>
                <a:cxn ang="0">
                  <a:pos x="83" y="95"/>
                </a:cxn>
                <a:cxn ang="0">
                  <a:pos x="84" y="85"/>
                </a:cxn>
                <a:cxn ang="0">
                  <a:pos x="96" y="82"/>
                </a:cxn>
                <a:cxn ang="0">
                  <a:pos x="110" y="85"/>
                </a:cxn>
                <a:cxn ang="0">
                  <a:pos x="120" y="89"/>
                </a:cxn>
                <a:cxn ang="0">
                  <a:pos x="125" y="101"/>
                </a:cxn>
                <a:cxn ang="0">
                  <a:pos x="137" y="92"/>
                </a:cxn>
                <a:cxn ang="0">
                  <a:pos x="158" y="17"/>
                </a:cxn>
                <a:cxn ang="0">
                  <a:pos x="286" y="22"/>
                </a:cxn>
                <a:cxn ang="0">
                  <a:pos x="438" y="48"/>
                </a:cxn>
                <a:cxn ang="0">
                  <a:pos x="500" y="58"/>
                </a:cxn>
                <a:cxn ang="0">
                  <a:pos x="551" y="287"/>
                </a:cxn>
                <a:cxn ang="0">
                  <a:pos x="523" y="473"/>
                </a:cxn>
                <a:cxn ang="0">
                  <a:pos x="498" y="671"/>
                </a:cxn>
                <a:cxn ang="0">
                  <a:pos x="288" y="632"/>
                </a:cxn>
                <a:cxn ang="0">
                  <a:pos x="4" y="451"/>
                </a:cxn>
                <a:cxn ang="0">
                  <a:pos x="18" y="439"/>
                </a:cxn>
                <a:cxn ang="0">
                  <a:pos x="28" y="442"/>
                </a:cxn>
                <a:cxn ang="0">
                  <a:pos x="30" y="439"/>
                </a:cxn>
                <a:cxn ang="0">
                  <a:pos x="33" y="439"/>
                </a:cxn>
                <a:cxn ang="0">
                  <a:pos x="40" y="432"/>
                </a:cxn>
                <a:cxn ang="0">
                  <a:pos x="38" y="412"/>
                </a:cxn>
              </a:cxnLst>
              <a:rect l="0" t="0" r="r" b="b"/>
              <a:pathLst>
                <a:path w="580" h="671">
                  <a:moveTo>
                    <a:pt x="38" y="412"/>
                  </a:moveTo>
                  <a:lnTo>
                    <a:pt x="35" y="410"/>
                  </a:lnTo>
                  <a:lnTo>
                    <a:pt x="31" y="410"/>
                  </a:lnTo>
                  <a:lnTo>
                    <a:pt x="28" y="410"/>
                  </a:lnTo>
                  <a:lnTo>
                    <a:pt x="28" y="408"/>
                  </a:lnTo>
                  <a:lnTo>
                    <a:pt x="26" y="408"/>
                  </a:lnTo>
                  <a:lnTo>
                    <a:pt x="23" y="401"/>
                  </a:lnTo>
                  <a:lnTo>
                    <a:pt x="24" y="398"/>
                  </a:lnTo>
                  <a:lnTo>
                    <a:pt x="28" y="394"/>
                  </a:lnTo>
                  <a:lnTo>
                    <a:pt x="28" y="388"/>
                  </a:lnTo>
                  <a:lnTo>
                    <a:pt x="28" y="386"/>
                  </a:lnTo>
                  <a:lnTo>
                    <a:pt x="30" y="384"/>
                  </a:lnTo>
                  <a:lnTo>
                    <a:pt x="26" y="379"/>
                  </a:lnTo>
                  <a:lnTo>
                    <a:pt x="30" y="374"/>
                  </a:lnTo>
                  <a:lnTo>
                    <a:pt x="28" y="367"/>
                  </a:lnTo>
                  <a:lnTo>
                    <a:pt x="36" y="369"/>
                  </a:lnTo>
                  <a:lnTo>
                    <a:pt x="38" y="367"/>
                  </a:lnTo>
                  <a:lnTo>
                    <a:pt x="38" y="364"/>
                  </a:lnTo>
                  <a:lnTo>
                    <a:pt x="42" y="362"/>
                  </a:lnTo>
                  <a:lnTo>
                    <a:pt x="43" y="360"/>
                  </a:lnTo>
                  <a:lnTo>
                    <a:pt x="48" y="355"/>
                  </a:lnTo>
                  <a:lnTo>
                    <a:pt x="48" y="353"/>
                  </a:lnTo>
                  <a:lnTo>
                    <a:pt x="50" y="348"/>
                  </a:lnTo>
                  <a:lnTo>
                    <a:pt x="52" y="345"/>
                  </a:lnTo>
                  <a:lnTo>
                    <a:pt x="50" y="343"/>
                  </a:lnTo>
                  <a:lnTo>
                    <a:pt x="55" y="340"/>
                  </a:lnTo>
                  <a:lnTo>
                    <a:pt x="53" y="336"/>
                  </a:lnTo>
                  <a:lnTo>
                    <a:pt x="55" y="333"/>
                  </a:lnTo>
                  <a:lnTo>
                    <a:pt x="55" y="328"/>
                  </a:lnTo>
                  <a:lnTo>
                    <a:pt x="57" y="326"/>
                  </a:lnTo>
                  <a:lnTo>
                    <a:pt x="55" y="324"/>
                  </a:lnTo>
                  <a:lnTo>
                    <a:pt x="59" y="318"/>
                  </a:lnTo>
                  <a:lnTo>
                    <a:pt x="57" y="314"/>
                  </a:lnTo>
                  <a:lnTo>
                    <a:pt x="59" y="312"/>
                  </a:lnTo>
                  <a:lnTo>
                    <a:pt x="67" y="307"/>
                  </a:lnTo>
                  <a:lnTo>
                    <a:pt x="69" y="302"/>
                  </a:lnTo>
                  <a:lnTo>
                    <a:pt x="71" y="300"/>
                  </a:lnTo>
                  <a:lnTo>
                    <a:pt x="79" y="297"/>
                  </a:lnTo>
                  <a:lnTo>
                    <a:pt x="83" y="295"/>
                  </a:lnTo>
                  <a:lnTo>
                    <a:pt x="88" y="294"/>
                  </a:lnTo>
                  <a:lnTo>
                    <a:pt x="96" y="287"/>
                  </a:lnTo>
                  <a:lnTo>
                    <a:pt x="98" y="287"/>
                  </a:lnTo>
                  <a:lnTo>
                    <a:pt x="98" y="282"/>
                  </a:lnTo>
                  <a:lnTo>
                    <a:pt x="98" y="280"/>
                  </a:lnTo>
                  <a:lnTo>
                    <a:pt x="96" y="277"/>
                  </a:lnTo>
                  <a:lnTo>
                    <a:pt x="89" y="271"/>
                  </a:lnTo>
                  <a:lnTo>
                    <a:pt x="88" y="270"/>
                  </a:lnTo>
                  <a:lnTo>
                    <a:pt x="86" y="266"/>
                  </a:lnTo>
                  <a:lnTo>
                    <a:pt x="84" y="265"/>
                  </a:lnTo>
                  <a:lnTo>
                    <a:pt x="81" y="263"/>
                  </a:lnTo>
                  <a:lnTo>
                    <a:pt x="81" y="261"/>
                  </a:lnTo>
                  <a:lnTo>
                    <a:pt x="83" y="254"/>
                  </a:lnTo>
                  <a:lnTo>
                    <a:pt x="81" y="249"/>
                  </a:lnTo>
                  <a:lnTo>
                    <a:pt x="79" y="248"/>
                  </a:lnTo>
                  <a:lnTo>
                    <a:pt x="81" y="246"/>
                  </a:lnTo>
                  <a:lnTo>
                    <a:pt x="79" y="236"/>
                  </a:lnTo>
                  <a:lnTo>
                    <a:pt x="76" y="230"/>
                  </a:lnTo>
                  <a:lnTo>
                    <a:pt x="74" y="230"/>
                  </a:lnTo>
                  <a:lnTo>
                    <a:pt x="72" y="229"/>
                  </a:lnTo>
                  <a:lnTo>
                    <a:pt x="72" y="220"/>
                  </a:lnTo>
                  <a:lnTo>
                    <a:pt x="67" y="215"/>
                  </a:lnTo>
                  <a:lnTo>
                    <a:pt x="69" y="210"/>
                  </a:lnTo>
                  <a:lnTo>
                    <a:pt x="71" y="208"/>
                  </a:lnTo>
                  <a:lnTo>
                    <a:pt x="71" y="201"/>
                  </a:lnTo>
                  <a:lnTo>
                    <a:pt x="71" y="201"/>
                  </a:lnTo>
                  <a:lnTo>
                    <a:pt x="71" y="196"/>
                  </a:lnTo>
                  <a:lnTo>
                    <a:pt x="74" y="195"/>
                  </a:lnTo>
                  <a:lnTo>
                    <a:pt x="72" y="189"/>
                  </a:lnTo>
                  <a:lnTo>
                    <a:pt x="74" y="188"/>
                  </a:lnTo>
                  <a:lnTo>
                    <a:pt x="77" y="188"/>
                  </a:lnTo>
                  <a:lnTo>
                    <a:pt x="77" y="188"/>
                  </a:lnTo>
                  <a:lnTo>
                    <a:pt x="79" y="184"/>
                  </a:lnTo>
                  <a:lnTo>
                    <a:pt x="81" y="179"/>
                  </a:lnTo>
                  <a:lnTo>
                    <a:pt x="81" y="171"/>
                  </a:lnTo>
                  <a:lnTo>
                    <a:pt x="81" y="164"/>
                  </a:lnTo>
                  <a:lnTo>
                    <a:pt x="79" y="154"/>
                  </a:lnTo>
                  <a:lnTo>
                    <a:pt x="77" y="147"/>
                  </a:lnTo>
                  <a:lnTo>
                    <a:pt x="81" y="143"/>
                  </a:lnTo>
                  <a:lnTo>
                    <a:pt x="81" y="140"/>
                  </a:lnTo>
                  <a:lnTo>
                    <a:pt x="83" y="136"/>
                  </a:lnTo>
                  <a:lnTo>
                    <a:pt x="83" y="133"/>
                  </a:lnTo>
                  <a:lnTo>
                    <a:pt x="81" y="131"/>
                  </a:lnTo>
                  <a:lnTo>
                    <a:pt x="83" y="128"/>
                  </a:lnTo>
                  <a:lnTo>
                    <a:pt x="81" y="123"/>
                  </a:lnTo>
                  <a:lnTo>
                    <a:pt x="83" y="119"/>
                  </a:lnTo>
                  <a:lnTo>
                    <a:pt x="83" y="111"/>
                  </a:lnTo>
                  <a:lnTo>
                    <a:pt x="86" y="109"/>
                  </a:lnTo>
                  <a:lnTo>
                    <a:pt x="86" y="107"/>
                  </a:lnTo>
                  <a:lnTo>
                    <a:pt x="84" y="104"/>
                  </a:lnTo>
                  <a:lnTo>
                    <a:pt x="83" y="95"/>
                  </a:lnTo>
                  <a:lnTo>
                    <a:pt x="84" y="90"/>
                  </a:lnTo>
                  <a:lnTo>
                    <a:pt x="84" y="89"/>
                  </a:lnTo>
                  <a:lnTo>
                    <a:pt x="84" y="85"/>
                  </a:lnTo>
                  <a:lnTo>
                    <a:pt x="86" y="83"/>
                  </a:lnTo>
                  <a:lnTo>
                    <a:pt x="94" y="80"/>
                  </a:lnTo>
                  <a:lnTo>
                    <a:pt x="96" y="82"/>
                  </a:lnTo>
                  <a:lnTo>
                    <a:pt x="103" y="82"/>
                  </a:lnTo>
                  <a:lnTo>
                    <a:pt x="108" y="85"/>
                  </a:lnTo>
                  <a:lnTo>
                    <a:pt x="110" y="85"/>
                  </a:lnTo>
                  <a:lnTo>
                    <a:pt x="115" y="83"/>
                  </a:lnTo>
                  <a:lnTo>
                    <a:pt x="118" y="85"/>
                  </a:lnTo>
                  <a:lnTo>
                    <a:pt x="120" y="89"/>
                  </a:lnTo>
                  <a:lnTo>
                    <a:pt x="120" y="92"/>
                  </a:lnTo>
                  <a:lnTo>
                    <a:pt x="120" y="94"/>
                  </a:lnTo>
                  <a:lnTo>
                    <a:pt x="125" y="101"/>
                  </a:lnTo>
                  <a:lnTo>
                    <a:pt x="127" y="101"/>
                  </a:lnTo>
                  <a:lnTo>
                    <a:pt x="134" y="99"/>
                  </a:lnTo>
                  <a:lnTo>
                    <a:pt x="137" y="92"/>
                  </a:lnTo>
                  <a:lnTo>
                    <a:pt x="144" y="85"/>
                  </a:lnTo>
                  <a:lnTo>
                    <a:pt x="146" y="82"/>
                  </a:lnTo>
                  <a:lnTo>
                    <a:pt x="158" y="17"/>
                  </a:lnTo>
                  <a:lnTo>
                    <a:pt x="161" y="0"/>
                  </a:lnTo>
                  <a:lnTo>
                    <a:pt x="257" y="17"/>
                  </a:lnTo>
                  <a:lnTo>
                    <a:pt x="286" y="22"/>
                  </a:lnTo>
                  <a:lnTo>
                    <a:pt x="312" y="27"/>
                  </a:lnTo>
                  <a:lnTo>
                    <a:pt x="387" y="39"/>
                  </a:lnTo>
                  <a:lnTo>
                    <a:pt x="438" y="48"/>
                  </a:lnTo>
                  <a:lnTo>
                    <a:pt x="460" y="51"/>
                  </a:lnTo>
                  <a:lnTo>
                    <a:pt x="462" y="53"/>
                  </a:lnTo>
                  <a:lnTo>
                    <a:pt x="500" y="58"/>
                  </a:lnTo>
                  <a:lnTo>
                    <a:pt x="580" y="68"/>
                  </a:lnTo>
                  <a:lnTo>
                    <a:pt x="566" y="176"/>
                  </a:lnTo>
                  <a:lnTo>
                    <a:pt x="551" y="287"/>
                  </a:lnTo>
                  <a:lnTo>
                    <a:pt x="544" y="326"/>
                  </a:lnTo>
                  <a:lnTo>
                    <a:pt x="532" y="412"/>
                  </a:lnTo>
                  <a:lnTo>
                    <a:pt x="523" y="473"/>
                  </a:lnTo>
                  <a:lnTo>
                    <a:pt x="518" y="519"/>
                  </a:lnTo>
                  <a:lnTo>
                    <a:pt x="513" y="555"/>
                  </a:lnTo>
                  <a:lnTo>
                    <a:pt x="498" y="671"/>
                  </a:lnTo>
                  <a:lnTo>
                    <a:pt x="370" y="654"/>
                  </a:lnTo>
                  <a:lnTo>
                    <a:pt x="313" y="646"/>
                  </a:lnTo>
                  <a:lnTo>
                    <a:pt x="288" y="632"/>
                  </a:lnTo>
                  <a:lnTo>
                    <a:pt x="124" y="536"/>
                  </a:lnTo>
                  <a:lnTo>
                    <a:pt x="0" y="463"/>
                  </a:lnTo>
                  <a:lnTo>
                    <a:pt x="4" y="451"/>
                  </a:lnTo>
                  <a:lnTo>
                    <a:pt x="14" y="441"/>
                  </a:lnTo>
                  <a:lnTo>
                    <a:pt x="16" y="439"/>
                  </a:lnTo>
                  <a:lnTo>
                    <a:pt x="18" y="439"/>
                  </a:lnTo>
                  <a:lnTo>
                    <a:pt x="24" y="442"/>
                  </a:lnTo>
                  <a:lnTo>
                    <a:pt x="24" y="441"/>
                  </a:lnTo>
                  <a:lnTo>
                    <a:pt x="28" y="442"/>
                  </a:lnTo>
                  <a:lnTo>
                    <a:pt x="28" y="441"/>
                  </a:lnTo>
                  <a:lnTo>
                    <a:pt x="30" y="441"/>
                  </a:lnTo>
                  <a:lnTo>
                    <a:pt x="30" y="439"/>
                  </a:lnTo>
                  <a:lnTo>
                    <a:pt x="31" y="439"/>
                  </a:lnTo>
                  <a:lnTo>
                    <a:pt x="31" y="439"/>
                  </a:lnTo>
                  <a:lnTo>
                    <a:pt x="33" y="439"/>
                  </a:lnTo>
                  <a:lnTo>
                    <a:pt x="33" y="437"/>
                  </a:lnTo>
                  <a:lnTo>
                    <a:pt x="33" y="436"/>
                  </a:lnTo>
                  <a:lnTo>
                    <a:pt x="40" y="432"/>
                  </a:lnTo>
                  <a:lnTo>
                    <a:pt x="40" y="422"/>
                  </a:lnTo>
                  <a:lnTo>
                    <a:pt x="42" y="418"/>
                  </a:lnTo>
                  <a:lnTo>
                    <a:pt x="38" y="412"/>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Freeform 42"/>
            <p:cNvSpPr>
              <a:spLocks/>
            </p:cNvSpPr>
            <p:nvPr/>
          </p:nvSpPr>
          <p:spPr bwMode="gray">
            <a:xfrm>
              <a:off x="4102100" y="3803651"/>
              <a:ext cx="1166813" cy="609600"/>
            </a:xfrm>
            <a:custGeom>
              <a:avLst/>
              <a:gdLst/>
              <a:ahLst/>
              <a:cxnLst>
                <a:cxn ang="0">
                  <a:pos x="734" y="350"/>
                </a:cxn>
                <a:cxn ang="0">
                  <a:pos x="730" y="383"/>
                </a:cxn>
                <a:cxn ang="0">
                  <a:pos x="729" y="381"/>
                </a:cxn>
                <a:cxn ang="0">
                  <a:pos x="727" y="379"/>
                </a:cxn>
                <a:cxn ang="0">
                  <a:pos x="720" y="379"/>
                </a:cxn>
                <a:cxn ang="0">
                  <a:pos x="718" y="377"/>
                </a:cxn>
                <a:cxn ang="0">
                  <a:pos x="710" y="374"/>
                </a:cxn>
                <a:cxn ang="0">
                  <a:pos x="708" y="371"/>
                </a:cxn>
                <a:cxn ang="0">
                  <a:pos x="698" y="369"/>
                </a:cxn>
                <a:cxn ang="0">
                  <a:pos x="693" y="362"/>
                </a:cxn>
                <a:cxn ang="0">
                  <a:pos x="684" y="359"/>
                </a:cxn>
                <a:cxn ang="0">
                  <a:pos x="679" y="355"/>
                </a:cxn>
                <a:cxn ang="0">
                  <a:pos x="676" y="352"/>
                </a:cxn>
                <a:cxn ang="0">
                  <a:pos x="664" y="355"/>
                </a:cxn>
                <a:cxn ang="0">
                  <a:pos x="658" y="359"/>
                </a:cxn>
                <a:cxn ang="0">
                  <a:pos x="640" y="357"/>
                </a:cxn>
                <a:cxn ang="0">
                  <a:pos x="638" y="352"/>
                </a:cxn>
                <a:cxn ang="0">
                  <a:pos x="626" y="357"/>
                </a:cxn>
                <a:cxn ang="0">
                  <a:pos x="617" y="360"/>
                </a:cxn>
                <a:cxn ang="0">
                  <a:pos x="602" y="360"/>
                </a:cxn>
                <a:cxn ang="0">
                  <a:pos x="597" y="362"/>
                </a:cxn>
                <a:cxn ang="0">
                  <a:pos x="585" y="362"/>
                </a:cxn>
                <a:cxn ang="0">
                  <a:pos x="587" y="364"/>
                </a:cxn>
                <a:cxn ang="0">
                  <a:pos x="575" y="369"/>
                </a:cxn>
                <a:cxn ang="0">
                  <a:pos x="566" y="372"/>
                </a:cxn>
                <a:cxn ang="0">
                  <a:pos x="549" y="364"/>
                </a:cxn>
                <a:cxn ang="0">
                  <a:pos x="539" y="355"/>
                </a:cxn>
                <a:cxn ang="0">
                  <a:pos x="527" y="359"/>
                </a:cxn>
                <a:cxn ang="0">
                  <a:pos x="520" y="350"/>
                </a:cxn>
                <a:cxn ang="0">
                  <a:pos x="511" y="359"/>
                </a:cxn>
                <a:cxn ang="0">
                  <a:pos x="503" y="362"/>
                </a:cxn>
                <a:cxn ang="0">
                  <a:pos x="500" y="374"/>
                </a:cxn>
                <a:cxn ang="0">
                  <a:pos x="496" y="360"/>
                </a:cxn>
                <a:cxn ang="0">
                  <a:pos x="488" y="359"/>
                </a:cxn>
                <a:cxn ang="0">
                  <a:pos x="481" y="359"/>
                </a:cxn>
                <a:cxn ang="0">
                  <a:pos x="469" y="355"/>
                </a:cxn>
                <a:cxn ang="0">
                  <a:pos x="459" y="354"/>
                </a:cxn>
                <a:cxn ang="0">
                  <a:pos x="443" y="352"/>
                </a:cxn>
                <a:cxn ang="0">
                  <a:pos x="426" y="355"/>
                </a:cxn>
                <a:cxn ang="0">
                  <a:pos x="426" y="348"/>
                </a:cxn>
                <a:cxn ang="0">
                  <a:pos x="414" y="343"/>
                </a:cxn>
                <a:cxn ang="0">
                  <a:pos x="407" y="331"/>
                </a:cxn>
                <a:cxn ang="0">
                  <a:pos x="388" y="333"/>
                </a:cxn>
                <a:cxn ang="0">
                  <a:pos x="373" y="331"/>
                </a:cxn>
                <a:cxn ang="0">
                  <a:pos x="363" y="326"/>
                </a:cxn>
                <a:cxn ang="0">
                  <a:pos x="339" y="319"/>
                </a:cxn>
                <a:cxn ang="0">
                  <a:pos x="318" y="318"/>
                </a:cxn>
                <a:cxn ang="0">
                  <a:pos x="313" y="301"/>
                </a:cxn>
                <a:cxn ang="0">
                  <a:pos x="300" y="297"/>
                </a:cxn>
                <a:cxn ang="0">
                  <a:pos x="286" y="295"/>
                </a:cxn>
                <a:cxn ang="0">
                  <a:pos x="267" y="290"/>
                </a:cxn>
                <a:cxn ang="0">
                  <a:pos x="253" y="275"/>
                </a:cxn>
                <a:cxn ang="0">
                  <a:pos x="252" y="210"/>
                </a:cxn>
                <a:cxn ang="0">
                  <a:pos x="257" y="70"/>
                </a:cxn>
                <a:cxn ang="0">
                  <a:pos x="118" y="61"/>
                </a:cxn>
                <a:cxn ang="0">
                  <a:pos x="86" y="7"/>
                </a:cxn>
                <a:cxn ang="0">
                  <a:pos x="206" y="12"/>
                </a:cxn>
                <a:cxn ang="0">
                  <a:pos x="344" y="17"/>
                </a:cxn>
                <a:cxn ang="0">
                  <a:pos x="474" y="20"/>
                </a:cxn>
                <a:cxn ang="0">
                  <a:pos x="602" y="22"/>
                </a:cxn>
                <a:cxn ang="0">
                  <a:pos x="681" y="20"/>
                </a:cxn>
                <a:cxn ang="0">
                  <a:pos x="718" y="77"/>
                </a:cxn>
                <a:cxn ang="0">
                  <a:pos x="735" y="193"/>
                </a:cxn>
              </a:cxnLst>
              <a:rect l="0" t="0" r="r" b="b"/>
              <a:pathLst>
                <a:path w="735" h="384">
                  <a:moveTo>
                    <a:pt x="735" y="244"/>
                  </a:moveTo>
                  <a:lnTo>
                    <a:pt x="735" y="265"/>
                  </a:lnTo>
                  <a:lnTo>
                    <a:pt x="735" y="289"/>
                  </a:lnTo>
                  <a:lnTo>
                    <a:pt x="735" y="323"/>
                  </a:lnTo>
                  <a:lnTo>
                    <a:pt x="734" y="350"/>
                  </a:lnTo>
                  <a:lnTo>
                    <a:pt x="734" y="384"/>
                  </a:lnTo>
                  <a:lnTo>
                    <a:pt x="732" y="384"/>
                  </a:lnTo>
                  <a:lnTo>
                    <a:pt x="732" y="384"/>
                  </a:lnTo>
                  <a:lnTo>
                    <a:pt x="730" y="384"/>
                  </a:lnTo>
                  <a:lnTo>
                    <a:pt x="730" y="383"/>
                  </a:lnTo>
                  <a:lnTo>
                    <a:pt x="727" y="384"/>
                  </a:lnTo>
                  <a:lnTo>
                    <a:pt x="727" y="384"/>
                  </a:lnTo>
                  <a:lnTo>
                    <a:pt x="727" y="383"/>
                  </a:lnTo>
                  <a:lnTo>
                    <a:pt x="729" y="383"/>
                  </a:lnTo>
                  <a:lnTo>
                    <a:pt x="729" y="381"/>
                  </a:lnTo>
                  <a:lnTo>
                    <a:pt x="725" y="383"/>
                  </a:lnTo>
                  <a:lnTo>
                    <a:pt x="723" y="381"/>
                  </a:lnTo>
                  <a:lnTo>
                    <a:pt x="725" y="381"/>
                  </a:lnTo>
                  <a:lnTo>
                    <a:pt x="727" y="381"/>
                  </a:lnTo>
                  <a:lnTo>
                    <a:pt x="727" y="379"/>
                  </a:lnTo>
                  <a:lnTo>
                    <a:pt x="725" y="379"/>
                  </a:lnTo>
                  <a:lnTo>
                    <a:pt x="725" y="379"/>
                  </a:lnTo>
                  <a:lnTo>
                    <a:pt x="723" y="381"/>
                  </a:lnTo>
                  <a:lnTo>
                    <a:pt x="720" y="379"/>
                  </a:lnTo>
                  <a:lnTo>
                    <a:pt x="720" y="379"/>
                  </a:lnTo>
                  <a:lnTo>
                    <a:pt x="718" y="381"/>
                  </a:lnTo>
                  <a:lnTo>
                    <a:pt x="717" y="381"/>
                  </a:lnTo>
                  <a:lnTo>
                    <a:pt x="717" y="379"/>
                  </a:lnTo>
                  <a:lnTo>
                    <a:pt x="720" y="379"/>
                  </a:lnTo>
                  <a:lnTo>
                    <a:pt x="718" y="377"/>
                  </a:lnTo>
                  <a:lnTo>
                    <a:pt x="717" y="377"/>
                  </a:lnTo>
                  <a:lnTo>
                    <a:pt x="715" y="377"/>
                  </a:lnTo>
                  <a:lnTo>
                    <a:pt x="710" y="377"/>
                  </a:lnTo>
                  <a:lnTo>
                    <a:pt x="710" y="376"/>
                  </a:lnTo>
                  <a:lnTo>
                    <a:pt x="710" y="374"/>
                  </a:lnTo>
                  <a:lnTo>
                    <a:pt x="708" y="376"/>
                  </a:lnTo>
                  <a:lnTo>
                    <a:pt x="710" y="372"/>
                  </a:lnTo>
                  <a:lnTo>
                    <a:pt x="706" y="374"/>
                  </a:lnTo>
                  <a:lnTo>
                    <a:pt x="706" y="372"/>
                  </a:lnTo>
                  <a:lnTo>
                    <a:pt x="708" y="371"/>
                  </a:lnTo>
                  <a:lnTo>
                    <a:pt x="706" y="371"/>
                  </a:lnTo>
                  <a:lnTo>
                    <a:pt x="705" y="372"/>
                  </a:lnTo>
                  <a:lnTo>
                    <a:pt x="703" y="372"/>
                  </a:lnTo>
                  <a:lnTo>
                    <a:pt x="700" y="372"/>
                  </a:lnTo>
                  <a:lnTo>
                    <a:pt x="698" y="369"/>
                  </a:lnTo>
                  <a:lnTo>
                    <a:pt x="694" y="367"/>
                  </a:lnTo>
                  <a:lnTo>
                    <a:pt x="696" y="365"/>
                  </a:lnTo>
                  <a:lnTo>
                    <a:pt x="694" y="364"/>
                  </a:lnTo>
                  <a:lnTo>
                    <a:pt x="693" y="364"/>
                  </a:lnTo>
                  <a:lnTo>
                    <a:pt x="693" y="362"/>
                  </a:lnTo>
                  <a:lnTo>
                    <a:pt x="691" y="360"/>
                  </a:lnTo>
                  <a:lnTo>
                    <a:pt x="691" y="359"/>
                  </a:lnTo>
                  <a:lnTo>
                    <a:pt x="689" y="360"/>
                  </a:lnTo>
                  <a:lnTo>
                    <a:pt x="686" y="359"/>
                  </a:lnTo>
                  <a:lnTo>
                    <a:pt x="684" y="359"/>
                  </a:lnTo>
                  <a:lnTo>
                    <a:pt x="684" y="357"/>
                  </a:lnTo>
                  <a:lnTo>
                    <a:pt x="682" y="355"/>
                  </a:lnTo>
                  <a:lnTo>
                    <a:pt x="682" y="354"/>
                  </a:lnTo>
                  <a:lnTo>
                    <a:pt x="681" y="357"/>
                  </a:lnTo>
                  <a:lnTo>
                    <a:pt x="679" y="355"/>
                  </a:lnTo>
                  <a:lnTo>
                    <a:pt x="681" y="354"/>
                  </a:lnTo>
                  <a:lnTo>
                    <a:pt x="679" y="354"/>
                  </a:lnTo>
                  <a:lnTo>
                    <a:pt x="677" y="354"/>
                  </a:lnTo>
                  <a:lnTo>
                    <a:pt x="676" y="354"/>
                  </a:lnTo>
                  <a:lnTo>
                    <a:pt x="676" y="352"/>
                  </a:lnTo>
                  <a:lnTo>
                    <a:pt x="674" y="350"/>
                  </a:lnTo>
                  <a:lnTo>
                    <a:pt x="667" y="348"/>
                  </a:lnTo>
                  <a:lnTo>
                    <a:pt x="665" y="352"/>
                  </a:lnTo>
                  <a:lnTo>
                    <a:pt x="665" y="355"/>
                  </a:lnTo>
                  <a:lnTo>
                    <a:pt x="664" y="355"/>
                  </a:lnTo>
                  <a:lnTo>
                    <a:pt x="664" y="354"/>
                  </a:lnTo>
                  <a:lnTo>
                    <a:pt x="662" y="357"/>
                  </a:lnTo>
                  <a:lnTo>
                    <a:pt x="660" y="357"/>
                  </a:lnTo>
                  <a:lnTo>
                    <a:pt x="658" y="355"/>
                  </a:lnTo>
                  <a:lnTo>
                    <a:pt x="658" y="359"/>
                  </a:lnTo>
                  <a:lnTo>
                    <a:pt x="648" y="360"/>
                  </a:lnTo>
                  <a:lnTo>
                    <a:pt x="647" y="357"/>
                  </a:lnTo>
                  <a:lnTo>
                    <a:pt x="643" y="359"/>
                  </a:lnTo>
                  <a:lnTo>
                    <a:pt x="641" y="357"/>
                  </a:lnTo>
                  <a:lnTo>
                    <a:pt x="640" y="357"/>
                  </a:lnTo>
                  <a:lnTo>
                    <a:pt x="640" y="357"/>
                  </a:lnTo>
                  <a:lnTo>
                    <a:pt x="641" y="357"/>
                  </a:lnTo>
                  <a:lnTo>
                    <a:pt x="641" y="355"/>
                  </a:lnTo>
                  <a:lnTo>
                    <a:pt x="640" y="355"/>
                  </a:lnTo>
                  <a:lnTo>
                    <a:pt x="638" y="352"/>
                  </a:lnTo>
                  <a:lnTo>
                    <a:pt x="635" y="352"/>
                  </a:lnTo>
                  <a:lnTo>
                    <a:pt x="633" y="352"/>
                  </a:lnTo>
                  <a:lnTo>
                    <a:pt x="633" y="354"/>
                  </a:lnTo>
                  <a:lnTo>
                    <a:pt x="631" y="354"/>
                  </a:lnTo>
                  <a:lnTo>
                    <a:pt x="626" y="357"/>
                  </a:lnTo>
                  <a:lnTo>
                    <a:pt x="621" y="355"/>
                  </a:lnTo>
                  <a:lnTo>
                    <a:pt x="621" y="357"/>
                  </a:lnTo>
                  <a:lnTo>
                    <a:pt x="619" y="359"/>
                  </a:lnTo>
                  <a:lnTo>
                    <a:pt x="619" y="360"/>
                  </a:lnTo>
                  <a:lnTo>
                    <a:pt x="617" y="360"/>
                  </a:lnTo>
                  <a:lnTo>
                    <a:pt x="614" y="362"/>
                  </a:lnTo>
                  <a:lnTo>
                    <a:pt x="612" y="362"/>
                  </a:lnTo>
                  <a:lnTo>
                    <a:pt x="606" y="357"/>
                  </a:lnTo>
                  <a:lnTo>
                    <a:pt x="604" y="357"/>
                  </a:lnTo>
                  <a:lnTo>
                    <a:pt x="602" y="360"/>
                  </a:lnTo>
                  <a:lnTo>
                    <a:pt x="600" y="360"/>
                  </a:lnTo>
                  <a:lnTo>
                    <a:pt x="599" y="359"/>
                  </a:lnTo>
                  <a:lnTo>
                    <a:pt x="599" y="359"/>
                  </a:lnTo>
                  <a:lnTo>
                    <a:pt x="599" y="360"/>
                  </a:lnTo>
                  <a:lnTo>
                    <a:pt x="597" y="362"/>
                  </a:lnTo>
                  <a:lnTo>
                    <a:pt x="597" y="360"/>
                  </a:lnTo>
                  <a:lnTo>
                    <a:pt x="595" y="362"/>
                  </a:lnTo>
                  <a:lnTo>
                    <a:pt x="590" y="362"/>
                  </a:lnTo>
                  <a:lnTo>
                    <a:pt x="588" y="364"/>
                  </a:lnTo>
                  <a:lnTo>
                    <a:pt x="585" y="362"/>
                  </a:lnTo>
                  <a:lnTo>
                    <a:pt x="583" y="364"/>
                  </a:lnTo>
                  <a:lnTo>
                    <a:pt x="583" y="365"/>
                  </a:lnTo>
                  <a:lnTo>
                    <a:pt x="583" y="365"/>
                  </a:lnTo>
                  <a:lnTo>
                    <a:pt x="585" y="364"/>
                  </a:lnTo>
                  <a:lnTo>
                    <a:pt x="587" y="364"/>
                  </a:lnTo>
                  <a:lnTo>
                    <a:pt x="585" y="367"/>
                  </a:lnTo>
                  <a:lnTo>
                    <a:pt x="583" y="371"/>
                  </a:lnTo>
                  <a:lnTo>
                    <a:pt x="582" y="371"/>
                  </a:lnTo>
                  <a:lnTo>
                    <a:pt x="580" y="371"/>
                  </a:lnTo>
                  <a:lnTo>
                    <a:pt x="575" y="369"/>
                  </a:lnTo>
                  <a:lnTo>
                    <a:pt x="573" y="371"/>
                  </a:lnTo>
                  <a:lnTo>
                    <a:pt x="573" y="376"/>
                  </a:lnTo>
                  <a:lnTo>
                    <a:pt x="571" y="377"/>
                  </a:lnTo>
                  <a:lnTo>
                    <a:pt x="568" y="377"/>
                  </a:lnTo>
                  <a:lnTo>
                    <a:pt x="566" y="372"/>
                  </a:lnTo>
                  <a:lnTo>
                    <a:pt x="561" y="367"/>
                  </a:lnTo>
                  <a:lnTo>
                    <a:pt x="556" y="369"/>
                  </a:lnTo>
                  <a:lnTo>
                    <a:pt x="554" y="367"/>
                  </a:lnTo>
                  <a:lnTo>
                    <a:pt x="554" y="365"/>
                  </a:lnTo>
                  <a:lnTo>
                    <a:pt x="549" y="364"/>
                  </a:lnTo>
                  <a:lnTo>
                    <a:pt x="546" y="362"/>
                  </a:lnTo>
                  <a:lnTo>
                    <a:pt x="544" y="360"/>
                  </a:lnTo>
                  <a:lnTo>
                    <a:pt x="547" y="357"/>
                  </a:lnTo>
                  <a:lnTo>
                    <a:pt x="541" y="354"/>
                  </a:lnTo>
                  <a:lnTo>
                    <a:pt x="539" y="355"/>
                  </a:lnTo>
                  <a:lnTo>
                    <a:pt x="537" y="362"/>
                  </a:lnTo>
                  <a:lnTo>
                    <a:pt x="535" y="362"/>
                  </a:lnTo>
                  <a:lnTo>
                    <a:pt x="532" y="364"/>
                  </a:lnTo>
                  <a:lnTo>
                    <a:pt x="529" y="359"/>
                  </a:lnTo>
                  <a:lnTo>
                    <a:pt x="527" y="359"/>
                  </a:lnTo>
                  <a:lnTo>
                    <a:pt x="523" y="360"/>
                  </a:lnTo>
                  <a:lnTo>
                    <a:pt x="523" y="360"/>
                  </a:lnTo>
                  <a:lnTo>
                    <a:pt x="522" y="357"/>
                  </a:lnTo>
                  <a:lnTo>
                    <a:pt x="520" y="354"/>
                  </a:lnTo>
                  <a:lnTo>
                    <a:pt x="520" y="350"/>
                  </a:lnTo>
                  <a:lnTo>
                    <a:pt x="517" y="348"/>
                  </a:lnTo>
                  <a:lnTo>
                    <a:pt x="517" y="350"/>
                  </a:lnTo>
                  <a:lnTo>
                    <a:pt x="513" y="352"/>
                  </a:lnTo>
                  <a:lnTo>
                    <a:pt x="511" y="350"/>
                  </a:lnTo>
                  <a:lnTo>
                    <a:pt x="511" y="359"/>
                  </a:lnTo>
                  <a:lnTo>
                    <a:pt x="510" y="360"/>
                  </a:lnTo>
                  <a:lnTo>
                    <a:pt x="508" y="362"/>
                  </a:lnTo>
                  <a:lnTo>
                    <a:pt x="505" y="360"/>
                  </a:lnTo>
                  <a:lnTo>
                    <a:pt x="503" y="360"/>
                  </a:lnTo>
                  <a:lnTo>
                    <a:pt x="503" y="362"/>
                  </a:lnTo>
                  <a:lnTo>
                    <a:pt x="506" y="364"/>
                  </a:lnTo>
                  <a:lnTo>
                    <a:pt x="503" y="365"/>
                  </a:lnTo>
                  <a:lnTo>
                    <a:pt x="503" y="372"/>
                  </a:lnTo>
                  <a:lnTo>
                    <a:pt x="503" y="374"/>
                  </a:lnTo>
                  <a:lnTo>
                    <a:pt x="500" y="374"/>
                  </a:lnTo>
                  <a:lnTo>
                    <a:pt x="496" y="374"/>
                  </a:lnTo>
                  <a:lnTo>
                    <a:pt x="493" y="371"/>
                  </a:lnTo>
                  <a:lnTo>
                    <a:pt x="491" y="364"/>
                  </a:lnTo>
                  <a:lnTo>
                    <a:pt x="493" y="362"/>
                  </a:lnTo>
                  <a:lnTo>
                    <a:pt x="496" y="360"/>
                  </a:lnTo>
                  <a:lnTo>
                    <a:pt x="496" y="359"/>
                  </a:lnTo>
                  <a:lnTo>
                    <a:pt x="494" y="355"/>
                  </a:lnTo>
                  <a:lnTo>
                    <a:pt x="491" y="355"/>
                  </a:lnTo>
                  <a:lnTo>
                    <a:pt x="489" y="355"/>
                  </a:lnTo>
                  <a:lnTo>
                    <a:pt x="488" y="359"/>
                  </a:lnTo>
                  <a:lnTo>
                    <a:pt x="488" y="360"/>
                  </a:lnTo>
                  <a:lnTo>
                    <a:pt x="486" y="359"/>
                  </a:lnTo>
                  <a:lnTo>
                    <a:pt x="482" y="355"/>
                  </a:lnTo>
                  <a:lnTo>
                    <a:pt x="482" y="359"/>
                  </a:lnTo>
                  <a:lnTo>
                    <a:pt x="481" y="359"/>
                  </a:lnTo>
                  <a:lnTo>
                    <a:pt x="477" y="362"/>
                  </a:lnTo>
                  <a:lnTo>
                    <a:pt x="474" y="364"/>
                  </a:lnTo>
                  <a:lnTo>
                    <a:pt x="470" y="362"/>
                  </a:lnTo>
                  <a:lnTo>
                    <a:pt x="470" y="355"/>
                  </a:lnTo>
                  <a:lnTo>
                    <a:pt x="469" y="355"/>
                  </a:lnTo>
                  <a:lnTo>
                    <a:pt x="469" y="354"/>
                  </a:lnTo>
                  <a:lnTo>
                    <a:pt x="465" y="354"/>
                  </a:lnTo>
                  <a:lnTo>
                    <a:pt x="462" y="355"/>
                  </a:lnTo>
                  <a:lnTo>
                    <a:pt x="460" y="355"/>
                  </a:lnTo>
                  <a:lnTo>
                    <a:pt x="459" y="354"/>
                  </a:lnTo>
                  <a:lnTo>
                    <a:pt x="457" y="347"/>
                  </a:lnTo>
                  <a:lnTo>
                    <a:pt x="452" y="345"/>
                  </a:lnTo>
                  <a:lnTo>
                    <a:pt x="448" y="347"/>
                  </a:lnTo>
                  <a:lnTo>
                    <a:pt x="447" y="350"/>
                  </a:lnTo>
                  <a:lnTo>
                    <a:pt x="443" y="352"/>
                  </a:lnTo>
                  <a:lnTo>
                    <a:pt x="440" y="355"/>
                  </a:lnTo>
                  <a:lnTo>
                    <a:pt x="435" y="359"/>
                  </a:lnTo>
                  <a:lnTo>
                    <a:pt x="433" y="359"/>
                  </a:lnTo>
                  <a:lnTo>
                    <a:pt x="429" y="357"/>
                  </a:lnTo>
                  <a:lnTo>
                    <a:pt x="426" y="355"/>
                  </a:lnTo>
                  <a:lnTo>
                    <a:pt x="424" y="354"/>
                  </a:lnTo>
                  <a:lnTo>
                    <a:pt x="424" y="354"/>
                  </a:lnTo>
                  <a:lnTo>
                    <a:pt x="426" y="350"/>
                  </a:lnTo>
                  <a:lnTo>
                    <a:pt x="426" y="348"/>
                  </a:lnTo>
                  <a:lnTo>
                    <a:pt x="426" y="348"/>
                  </a:lnTo>
                  <a:lnTo>
                    <a:pt x="426" y="347"/>
                  </a:lnTo>
                  <a:lnTo>
                    <a:pt x="424" y="343"/>
                  </a:lnTo>
                  <a:lnTo>
                    <a:pt x="419" y="345"/>
                  </a:lnTo>
                  <a:lnTo>
                    <a:pt x="417" y="345"/>
                  </a:lnTo>
                  <a:lnTo>
                    <a:pt x="414" y="343"/>
                  </a:lnTo>
                  <a:lnTo>
                    <a:pt x="412" y="336"/>
                  </a:lnTo>
                  <a:lnTo>
                    <a:pt x="414" y="328"/>
                  </a:lnTo>
                  <a:lnTo>
                    <a:pt x="412" y="328"/>
                  </a:lnTo>
                  <a:lnTo>
                    <a:pt x="411" y="328"/>
                  </a:lnTo>
                  <a:lnTo>
                    <a:pt x="407" y="331"/>
                  </a:lnTo>
                  <a:lnTo>
                    <a:pt x="399" y="330"/>
                  </a:lnTo>
                  <a:lnTo>
                    <a:pt x="394" y="328"/>
                  </a:lnTo>
                  <a:lnTo>
                    <a:pt x="392" y="328"/>
                  </a:lnTo>
                  <a:lnTo>
                    <a:pt x="388" y="330"/>
                  </a:lnTo>
                  <a:lnTo>
                    <a:pt x="388" y="333"/>
                  </a:lnTo>
                  <a:lnTo>
                    <a:pt x="387" y="333"/>
                  </a:lnTo>
                  <a:lnTo>
                    <a:pt x="385" y="335"/>
                  </a:lnTo>
                  <a:lnTo>
                    <a:pt x="383" y="336"/>
                  </a:lnTo>
                  <a:lnTo>
                    <a:pt x="378" y="335"/>
                  </a:lnTo>
                  <a:lnTo>
                    <a:pt x="373" y="331"/>
                  </a:lnTo>
                  <a:lnTo>
                    <a:pt x="371" y="326"/>
                  </a:lnTo>
                  <a:lnTo>
                    <a:pt x="370" y="326"/>
                  </a:lnTo>
                  <a:lnTo>
                    <a:pt x="368" y="324"/>
                  </a:lnTo>
                  <a:lnTo>
                    <a:pt x="365" y="326"/>
                  </a:lnTo>
                  <a:lnTo>
                    <a:pt x="363" y="326"/>
                  </a:lnTo>
                  <a:lnTo>
                    <a:pt x="359" y="328"/>
                  </a:lnTo>
                  <a:lnTo>
                    <a:pt x="354" y="328"/>
                  </a:lnTo>
                  <a:lnTo>
                    <a:pt x="351" y="326"/>
                  </a:lnTo>
                  <a:lnTo>
                    <a:pt x="344" y="324"/>
                  </a:lnTo>
                  <a:lnTo>
                    <a:pt x="339" y="319"/>
                  </a:lnTo>
                  <a:lnTo>
                    <a:pt x="335" y="318"/>
                  </a:lnTo>
                  <a:lnTo>
                    <a:pt x="332" y="319"/>
                  </a:lnTo>
                  <a:lnTo>
                    <a:pt x="327" y="318"/>
                  </a:lnTo>
                  <a:lnTo>
                    <a:pt x="323" y="319"/>
                  </a:lnTo>
                  <a:lnTo>
                    <a:pt x="318" y="318"/>
                  </a:lnTo>
                  <a:lnTo>
                    <a:pt x="318" y="316"/>
                  </a:lnTo>
                  <a:lnTo>
                    <a:pt x="317" y="313"/>
                  </a:lnTo>
                  <a:lnTo>
                    <a:pt x="317" y="307"/>
                  </a:lnTo>
                  <a:lnTo>
                    <a:pt x="317" y="304"/>
                  </a:lnTo>
                  <a:lnTo>
                    <a:pt x="313" y="301"/>
                  </a:lnTo>
                  <a:lnTo>
                    <a:pt x="312" y="297"/>
                  </a:lnTo>
                  <a:lnTo>
                    <a:pt x="306" y="295"/>
                  </a:lnTo>
                  <a:lnTo>
                    <a:pt x="303" y="292"/>
                  </a:lnTo>
                  <a:lnTo>
                    <a:pt x="301" y="294"/>
                  </a:lnTo>
                  <a:lnTo>
                    <a:pt x="300" y="297"/>
                  </a:lnTo>
                  <a:lnTo>
                    <a:pt x="300" y="301"/>
                  </a:lnTo>
                  <a:lnTo>
                    <a:pt x="296" y="301"/>
                  </a:lnTo>
                  <a:lnTo>
                    <a:pt x="293" y="299"/>
                  </a:lnTo>
                  <a:lnTo>
                    <a:pt x="291" y="295"/>
                  </a:lnTo>
                  <a:lnTo>
                    <a:pt x="286" y="295"/>
                  </a:lnTo>
                  <a:lnTo>
                    <a:pt x="284" y="295"/>
                  </a:lnTo>
                  <a:lnTo>
                    <a:pt x="284" y="297"/>
                  </a:lnTo>
                  <a:lnTo>
                    <a:pt x="282" y="299"/>
                  </a:lnTo>
                  <a:lnTo>
                    <a:pt x="274" y="299"/>
                  </a:lnTo>
                  <a:lnTo>
                    <a:pt x="267" y="290"/>
                  </a:lnTo>
                  <a:lnTo>
                    <a:pt x="262" y="285"/>
                  </a:lnTo>
                  <a:lnTo>
                    <a:pt x="260" y="282"/>
                  </a:lnTo>
                  <a:lnTo>
                    <a:pt x="259" y="278"/>
                  </a:lnTo>
                  <a:lnTo>
                    <a:pt x="253" y="275"/>
                  </a:lnTo>
                  <a:lnTo>
                    <a:pt x="253" y="275"/>
                  </a:lnTo>
                  <a:lnTo>
                    <a:pt x="250" y="277"/>
                  </a:lnTo>
                  <a:lnTo>
                    <a:pt x="248" y="277"/>
                  </a:lnTo>
                  <a:lnTo>
                    <a:pt x="248" y="258"/>
                  </a:lnTo>
                  <a:lnTo>
                    <a:pt x="250" y="227"/>
                  </a:lnTo>
                  <a:lnTo>
                    <a:pt x="252" y="210"/>
                  </a:lnTo>
                  <a:lnTo>
                    <a:pt x="252" y="184"/>
                  </a:lnTo>
                  <a:lnTo>
                    <a:pt x="253" y="164"/>
                  </a:lnTo>
                  <a:lnTo>
                    <a:pt x="253" y="135"/>
                  </a:lnTo>
                  <a:lnTo>
                    <a:pt x="255" y="116"/>
                  </a:lnTo>
                  <a:lnTo>
                    <a:pt x="257" y="70"/>
                  </a:lnTo>
                  <a:lnTo>
                    <a:pt x="257" y="68"/>
                  </a:lnTo>
                  <a:lnTo>
                    <a:pt x="209" y="68"/>
                  </a:lnTo>
                  <a:lnTo>
                    <a:pt x="175" y="65"/>
                  </a:lnTo>
                  <a:lnTo>
                    <a:pt x="163" y="65"/>
                  </a:lnTo>
                  <a:lnTo>
                    <a:pt x="118" y="61"/>
                  </a:lnTo>
                  <a:lnTo>
                    <a:pt x="83" y="60"/>
                  </a:lnTo>
                  <a:lnTo>
                    <a:pt x="72" y="60"/>
                  </a:lnTo>
                  <a:lnTo>
                    <a:pt x="0" y="54"/>
                  </a:lnTo>
                  <a:lnTo>
                    <a:pt x="4" y="0"/>
                  </a:lnTo>
                  <a:lnTo>
                    <a:pt x="86" y="7"/>
                  </a:lnTo>
                  <a:lnTo>
                    <a:pt x="88" y="7"/>
                  </a:lnTo>
                  <a:lnTo>
                    <a:pt x="127" y="8"/>
                  </a:lnTo>
                  <a:lnTo>
                    <a:pt x="168" y="10"/>
                  </a:lnTo>
                  <a:lnTo>
                    <a:pt x="178" y="10"/>
                  </a:lnTo>
                  <a:lnTo>
                    <a:pt x="206" y="12"/>
                  </a:lnTo>
                  <a:lnTo>
                    <a:pt x="252" y="13"/>
                  </a:lnTo>
                  <a:lnTo>
                    <a:pt x="259" y="15"/>
                  </a:lnTo>
                  <a:lnTo>
                    <a:pt x="298" y="17"/>
                  </a:lnTo>
                  <a:lnTo>
                    <a:pt x="306" y="17"/>
                  </a:lnTo>
                  <a:lnTo>
                    <a:pt x="344" y="17"/>
                  </a:lnTo>
                  <a:lnTo>
                    <a:pt x="383" y="19"/>
                  </a:lnTo>
                  <a:lnTo>
                    <a:pt x="399" y="19"/>
                  </a:lnTo>
                  <a:lnTo>
                    <a:pt x="419" y="20"/>
                  </a:lnTo>
                  <a:lnTo>
                    <a:pt x="445" y="20"/>
                  </a:lnTo>
                  <a:lnTo>
                    <a:pt x="474" y="20"/>
                  </a:lnTo>
                  <a:lnTo>
                    <a:pt x="503" y="20"/>
                  </a:lnTo>
                  <a:lnTo>
                    <a:pt x="535" y="22"/>
                  </a:lnTo>
                  <a:lnTo>
                    <a:pt x="554" y="22"/>
                  </a:lnTo>
                  <a:lnTo>
                    <a:pt x="599" y="22"/>
                  </a:lnTo>
                  <a:lnTo>
                    <a:pt x="602" y="22"/>
                  </a:lnTo>
                  <a:lnTo>
                    <a:pt x="617" y="22"/>
                  </a:lnTo>
                  <a:lnTo>
                    <a:pt x="640" y="22"/>
                  </a:lnTo>
                  <a:lnTo>
                    <a:pt x="650" y="22"/>
                  </a:lnTo>
                  <a:lnTo>
                    <a:pt x="677" y="20"/>
                  </a:lnTo>
                  <a:lnTo>
                    <a:pt x="681" y="20"/>
                  </a:lnTo>
                  <a:lnTo>
                    <a:pt x="717" y="20"/>
                  </a:lnTo>
                  <a:lnTo>
                    <a:pt x="717" y="46"/>
                  </a:lnTo>
                  <a:lnTo>
                    <a:pt x="717" y="56"/>
                  </a:lnTo>
                  <a:lnTo>
                    <a:pt x="717" y="75"/>
                  </a:lnTo>
                  <a:lnTo>
                    <a:pt x="718" y="77"/>
                  </a:lnTo>
                  <a:lnTo>
                    <a:pt x="723" y="111"/>
                  </a:lnTo>
                  <a:lnTo>
                    <a:pt x="723" y="118"/>
                  </a:lnTo>
                  <a:lnTo>
                    <a:pt x="730" y="154"/>
                  </a:lnTo>
                  <a:lnTo>
                    <a:pt x="732" y="167"/>
                  </a:lnTo>
                  <a:lnTo>
                    <a:pt x="735" y="193"/>
                  </a:lnTo>
                  <a:lnTo>
                    <a:pt x="735" y="244"/>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Freeform 43"/>
            <p:cNvSpPr>
              <a:spLocks noEditPoints="1"/>
            </p:cNvSpPr>
            <p:nvPr/>
          </p:nvSpPr>
          <p:spPr bwMode="gray">
            <a:xfrm>
              <a:off x="6667500" y="3627438"/>
              <a:ext cx="1193800" cy="520700"/>
            </a:xfrm>
            <a:custGeom>
              <a:avLst/>
              <a:gdLst/>
              <a:ahLst/>
              <a:cxnLst>
                <a:cxn ang="0">
                  <a:pos x="5" y="256"/>
                </a:cxn>
                <a:cxn ang="0">
                  <a:pos x="20" y="247"/>
                </a:cxn>
                <a:cxn ang="0">
                  <a:pos x="30" y="227"/>
                </a:cxn>
                <a:cxn ang="0">
                  <a:pos x="58" y="218"/>
                </a:cxn>
                <a:cxn ang="0">
                  <a:pos x="78" y="205"/>
                </a:cxn>
                <a:cxn ang="0">
                  <a:pos x="90" y="191"/>
                </a:cxn>
                <a:cxn ang="0">
                  <a:pos x="109" y="176"/>
                </a:cxn>
                <a:cxn ang="0">
                  <a:pos x="119" y="165"/>
                </a:cxn>
                <a:cxn ang="0">
                  <a:pos x="133" y="155"/>
                </a:cxn>
                <a:cxn ang="0">
                  <a:pos x="141" y="160"/>
                </a:cxn>
                <a:cxn ang="0">
                  <a:pos x="160" y="142"/>
                </a:cxn>
                <a:cxn ang="0">
                  <a:pos x="181" y="138"/>
                </a:cxn>
                <a:cxn ang="0">
                  <a:pos x="205" y="112"/>
                </a:cxn>
                <a:cxn ang="0">
                  <a:pos x="203" y="85"/>
                </a:cxn>
                <a:cxn ang="0">
                  <a:pos x="307" y="71"/>
                </a:cxn>
                <a:cxn ang="0">
                  <a:pos x="411" y="54"/>
                </a:cxn>
                <a:cxn ang="0">
                  <a:pos x="487" y="41"/>
                </a:cxn>
                <a:cxn ang="0">
                  <a:pos x="582" y="22"/>
                </a:cxn>
                <a:cxn ang="0">
                  <a:pos x="652" y="7"/>
                </a:cxn>
                <a:cxn ang="0">
                  <a:pos x="685" y="13"/>
                </a:cxn>
                <a:cxn ang="0">
                  <a:pos x="692" y="22"/>
                </a:cxn>
                <a:cxn ang="0">
                  <a:pos x="690" y="32"/>
                </a:cxn>
                <a:cxn ang="0">
                  <a:pos x="671" y="30"/>
                </a:cxn>
                <a:cxn ang="0">
                  <a:pos x="663" y="42"/>
                </a:cxn>
                <a:cxn ang="0">
                  <a:pos x="642" y="70"/>
                </a:cxn>
                <a:cxn ang="0">
                  <a:pos x="629" y="41"/>
                </a:cxn>
                <a:cxn ang="0">
                  <a:pos x="625" y="48"/>
                </a:cxn>
                <a:cxn ang="0">
                  <a:pos x="659" y="70"/>
                </a:cxn>
                <a:cxn ang="0">
                  <a:pos x="692" y="87"/>
                </a:cxn>
                <a:cxn ang="0">
                  <a:pos x="697" y="71"/>
                </a:cxn>
                <a:cxn ang="0">
                  <a:pos x="711" y="97"/>
                </a:cxn>
                <a:cxn ang="0">
                  <a:pos x="666" y="121"/>
                </a:cxn>
                <a:cxn ang="0">
                  <a:pos x="652" y="130"/>
                </a:cxn>
                <a:cxn ang="0">
                  <a:pos x="658" y="148"/>
                </a:cxn>
                <a:cxn ang="0">
                  <a:pos x="661" y="162"/>
                </a:cxn>
                <a:cxn ang="0">
                  <a:pos x="634" y="174"/>
                </a:cxn>
                <a:cxn ang="0">
                  <a:pos x="639" y="188"/>
                </a:cxn>
                <a:cxn ang="0">
                  <a:pos x="680" y="179"/>
                </a:cxn>
                <a:cxn ang="0">
                  <a:pos x="668" y="206"/>
                </a:cxn>
                <a:cxn ang="0">
                  <a:pos x="596" y="249"/>
                </a:cxn>
                <a:cxn ang="0">
                  <a:pos x="572" y="283"/>
                </a:cxn>
                <a:cxn ang="0">
                  <a:pos x="564" y="316"/>
                </a:cxn>
                <a:cxn ang="0">
                  <a:pos x="427" y="261"/>
                </a:cxn>
                <a:cxn ang="0">
                  <a:pos x="328" y="259"/>
                </a:cxn>
                <a:cxn ang="0">
                  <a:pos x="292" y="234"/>
                </a:cxn>
                <a:cxn ang="0">
                  <a:pos x="280" y="230"/>
                </a:cxn>
                <a:cxn ang="0">
                  <a:pos x="200" y="239"/>
                </a:cxn>
                <a:cxn ang="0">
                  <a:pos x="167" y="244"/>
                </a:cxn>
                <a:cxn ang="0">
                  <a:pos x="153" y="249"/>
                </a:cxn>
                <a:cxn ang="0">
                  <a:pos x="138" y="258"/>
                </a:cxn>
                <a:cxn ang="0">
                  <a:pos x="70" y="278"/>
                </a:cxn>
                <a:cxn ang="0">
                  <a:pos x="682" y="1"/>
                </a:cxn>
                <a:cxn ang="0">
                  <a:pos x="678" y="1"/>
                </a:cxn>
                <a:cxn ang="0">
                  <a:pos x="717" y="49"/>
                </a:cxn>
                <a:cxn ang="0">
                  <a:pos x="738" y="75"/>
                </a:cxn>
                <a:cxn ang="0">
                  <a:pos x="750" y="126"/>
                </a:cxn>
                <a:cxn ang="0">
                  <a:pos x="724" y="145"/>
                </a:cxn>
                <a:cxn ang="0">
                  <a:pos x="712" y="159"/>
                </a:cxn>
                <a:cxn ang="0">
                  <a:pos x="683" y="198"/>
                </a:cxn>
              </a:cxnLst>
              <a:rect l="0" t="0" r="r" b="b"/>
              <a:pathLst>
                <a:path w="752" h="328">
                  <a:moveTo>
                    <a:pt x="29" y="283"/>
                  </a:moveTo>
                  <a:lnTo>
                    <a:pt x="17" y="285"/>
                  </a:lnTo>
                  <a:lnTo>
                    <a:pt x="0" y="287"/>
                  </a:lnTo>
                  <a:lnTo>
                    <a:pt x="0" y="263"/>
                  </a:lnTo>
                  <a:lnTo>
                    <a:pt x="5" y="256"/>
                  </a:lnTo>
                  <a:lnTo>
                    <a:pt x="8" y="258"/>
                  </a:lnTo>
                  <a:lnTo>
                    <a:pt x="15" y="258"/>
                  </a:lnTo>
                  <a:lnTo>
                    <a:pt x="20" y="254"/>
                  </a:lnTo>
                  <a:lnTo>
                    <a:pt x="20" y="251"/>
                  </a:lnTo>
                  <a:lnTo>
                    <a:pt x="20" y="247"/>
                  </a:lnTo>
                  <a:lnTo>
                    <a:pt x="22" y="242"/>
                  </a:lnTo>
                  <a:lnTo>
                    <a:pt x="20" y="239"/>
                  </a:lnTo>
                  <a:lnTo>
                    <a:pt x="25" y="234"/>
                  </a:lnTo>
                  <a:lnTo>
                    <a:pt x="29" y="230"/>
                  </a:lnTo>
                  <a:lnTo>
                    <a:pt x="30" y="227"/>
                  </a:lnTo>
                  <a:lnTo>
                    <a:pt x="35" y="225"/>
                  </a:lnTo>
                  <a:lnTo>
                    <a:pt x="39" y="220"/>
                  </a:lnTo>
                  <a:lnTo>
                    <a:pt x="47" y="218"/>
                  </a:lnTo>
                  <a:lnTo>
                    <a:pt x="53" y="217"/>
                  </a:lnTo>
                  <a:lnTo>
                    <a:pt x="58" y="218"/>
                  </a:lnTo>
                  <a:lnTo>
                    <a:pt x="63" y="217"/>
                  </a:lnTo>
                  <a:lnTo>
                    <a:pt x="66" y="212"/>
                  </a:lnTo>
                  <a:lnTo>
                    <a:pt x="71" y="208"/>
                  </a:lnTo>
                  <a:lnTo>
                    <a:pt x="75" y="205"/>
                  </a:lnTo>
                  <a:lnTo>
                    <a:pt x="78" y="205"/>
                  </a:lnTo>
                  <a:lnTo>
                    <a:pt x="82" y="200"/>
                  </a:lnTo>
                  <a:lnTo>
                    <a:pt x="82" y="200"/>
                  </a:lnTo>
                  <a:lnTo>
                    <a:pt x="83" y="196"/>
                  </a:lnTo>
                  <a:lnTo>
                    <a:pt x="87" y="195"/>
                  </a:lnTo>
                  <a:lnTo>
                    <a:pt x="90" y="191"/>
                  </a:lnTo>
                  <a:lnTo>
                    <a:pt x="92" y="191"/>
                  </a:lnTo>
                  <a:lnTo>
                    <a:pt x="97" y="188"/>
                  </a:lnTo>
                  <a:lnTo>
                    <a:pt x="104" y="188"/>
                  </a:lnTo>
                  <a:lnTo>
                    <a:pt x="106" y="186"/>
                  </a:lnTo>
                  <a:lnTo>
                    <a:pt x="109" y="176"/>
                  </a:lnTo>
                  <a:lnTo>
                    <a:pt x="107" y="171"/>
                  </a:lnTo>
                  <a:lnTo>
                    <a:pt x="109" y="169"/>
                  </a:lnTo>
                  <a:lnTo>
                    <a:pt x="112" y="167"/>
                  </a:lnTo>
                  <a:lnTo>
                    <a:pt x="118" y="171"/>
                  </a:lnTo>
                  <a:lnTo>
                    <a:pt x="119" y="165"/>
                  </a:lnTo>
                  <a:lnTo>
                    <a:pt x="119" y="162"/>
                  </a:lnTo>
                  <a:lnTo>
                    <a:pt x="119" y="162"/>
                  </a:lnTo>
                  <a:lnTo>
                    <a:pt x="129" y="153"/>
                  </a:lnTo>
                  <a:lnTo>
                    <a:pt x="129" y="153"/>
                  </a:lnTo>
                  <a:lnTo>
                    <a:pt x="133" y="155"/>
                  </a:lnTo>
                  <a:lnTo>
                    <a:pt x="133" y="157"/>
                  </a:lnTo>
                  <a:lnTo>
                    <a:pt x="133" y="159"/>
                  </a:lnTo>
                  <a:lnTo>
                    <a:pt x="135" y="164"/>
                  </a:lnTo>
                  <a:lnTo>
                    <a:pt x="138" y="164"/>
                  </a:lnTo>
                  <a:lnTo>
                    <a:pt x="141" y="160"/>
                  </a:lnTo>
                  <a:lnTo>
                    <a:pt x="145" y="159"/>
                  </a:lnTo>
                  <a:lnTo>
                    <a:pt x="148" y="148"/>
                  </a:lnTo>
                  <a:lnTo>
                    <a:pt x="152" y="147"/>
                  </a:lnTo>
                  <a:lnTo>
                    <a:pt x="157" y="143"/>
                  </a:lnTo>
                  <a:lnTo>
                    <a:pt x="160" y="142"/>
                  </a:lnTo>
                  <a:lnTo>
                    <a:pt x="165" y="138"/>
                  </a:lnTo>
                  <a:lnTo>
                    <a:pt x="169" y="138"/>
                  </a:lnTo>
                  <a:lnTo>
                    <a:pt x="172" y="143"/>
                  </a:lnTo>
                  <a:lnTo>
                    <a:pt x="176" y="142"/>
                  </a:lnTo>
                  <a:lnTo>
                    <a:pt x="181" y="138"/>
                  </a:lnTo>
                  <a:lnTo>
                    <a:pt x="186" y="123"/>
                  </a:lnTo>
                  <a:lnTo>
                    <a:pt x="188" y="119"/>
                  </a:lnTo>
                  <a:lnTo>
                    <a:pt x="194" y="114"/>
                  </a:lnTo>
                  <a:lnTo>
                    <a:pt x="203" y="112"/>
                  </a:lnTo>
                  <a:lnTo>
                    <a:pt x="205" y="112"/>
                  </a:lnTo>
                  <a:lnTo>
                    <a:pt x="201" y="109"/>
                  </a:lnTo>
                  <a:lnTo>
                    <a:pt x="200" y="107"/>
                  </a:lnTo>
                  <a:lnTo>
                    <a:pt x="203" y="97"/>
                  </a:lnTo>
                  <a:lnTo>
                    <a:pt x="201" y="92"/>
                  </a:lnTo>
                  <a:lnTo>
                    <a:pt x="203" y="85"/>
                  </a:lnTo>
                  <a:lnTo>
                    <a:pt x="230" y="82"/>
                  </a:lnTo>
                  <a:lnTo>
                    <a:pt x="268" y="77"/>
                  </a:lnTo>
                  <a:lnTo>
                    <a:pt x="273" y="77"/>
                  </a:lnTo>
                  <a:lnTo>
                    <a:pt x="294" y="73"/>
                  </a:lnTo>
                  <a:lnTo>
                    <a:pt x="307" y="71"/>
                  </a:lnTo>
                  <a:lnTo>
                    <a:pt x="341" y="66"/>
                  </a:lnTo>
                  <a:lnTo>
                    <a:pt x="343" y="66"/>
                  </a:lnTo>
                  <a:lnTo>
                    <a:pt x="369" y="63"/>
                  </a:lnTo>
                  <a:lnTo>
                    <a:pt x="386" y="60"/>
                  </a:lnTo>
                  <a:lnTo>
                    <a:pt x="411" y="54"/>
                  </a:lnTo>
                  <a:lnTo>
                    <a:pt x="417" y="54"/>
                  </a:lnTo>
                  <a:lnTo>
                    <a:pt x="446" y="49"/>
                  </a:lnTo>
                  <a:lnTo>
                    <a:pt x="451" y="48"/>
                  </a:lnTo>
                  <a:lnTo>
                    <a:pt x="475" y="44"/>
                  </a:lnTo>
                  <a:lnTo>
                    <a:pt x="487" y="41"/>
                  </a:lnTo>
                  <a:lnTo>
                    <a:pt x="509" y="36"/>
                  </a:lnTo>
                  <a:lnTo>
                    <a:pt x="521" y="34"/>
                  </a:lnTo>
                  <a:lnTo>
                    <a:pt x="533" y="32"/>
                  </a:lnTo>
                  <a:lnTo>
                    <a:pt x="570" y="24"/>
                  </a:lnTo>
                  <a:lnTo>
                    <a:pt x="582" y="22"/>
                  </a:lnTo>
                  <a:lnTo>
                    <a:pt x="603" y="17"/>
                  </a:lnTo>
                  <a:lnTo>
                    <a:pt x="603" y="17"/>
                  </a:lnTo>
                  <a:lnTo>
                    <a:pt x="634" y="12"/>
                  </a:lnTo>
                  <a:lnTo>
                    <a:pt x="639" y="10"/>
                  </a:lnTo>
                  <a:lnTo>
                    <a:pt x="652" y="7"/>
                  </a:lnTo>
                  <a:lnTo>
                    <a:pt x="670" y="3"/>
                  </a:lnTo>
                  <a:lnTo>
                    <a:pt x="676" y="1"/>
                  </a:lnTo>
                  <a:lnTo>
                    <a:pt x="678" y="7"/>
                  </a:lnTo>
                  <a:lnTo>
                    <a:pt x="675" y="8"/>
                  </a:lnTo>
                  <a:lnTo>
                    <a:pt x="685" y="13"/>
                  </a:lnTo>
                  <a:lnTo>
                    <a:pt x="687" y="15"/>
                  </a:lnTo>
                  <a:lnTo>
                    <a:pt x="683" y="15"/>
                  </a:lnTo>
                  <a:lnTo>
                    <a:pt x="688" y="20"/>
                  </a:lnTo>
                  <a:lnTo>
                    <a:pt x="690" y="13"/>
                  </a:lnTo>
                  <a:lnTo>
                    <a:pt x="692" y="22"/>
                  </a:lnTo>
                  <a:lnTo>
                    <a:pt x="707" y="44"/>
                  </a:lnTo>
                  <a:lnTo>
                    <a:pt x="709" y="49"/>
                  </a:lnTo>
                  <a:lnTo>
                    <a:pt x="704" y="46"/>
                  </a:lnTo>
                  <a:lnTo>
                    <a:pt x="695" y="32"/>
                  </a:lnTo>
                  <a:lnTo>
                    <a:pt x="690" y="32"/>
                  </a:lnTo>
                  <a:lnTo>
                    <a:pt x="692" y="27"/>
                  </a:lnTo>
                  <a:lnTo>
                    <a:pt x="685" y="27"/>
                  </a:lnTo>
                  <a:lnTo>
                    <a:pt x="692" y="39"/>
                  </a:lnTo>
                  <a:lnTo>
                    <a:pt x="690" y="42"/>
                  </a:lnTo>
                  <a:lnTo>
                    <a:pt x="671" y="30"/>
                  </a:lnTo>
                  <a:lnTo>
                    <a:pt x="668" y="32"/>
                  </a:lnTo>
                  <a:lnTo>
                    <a:pt x="680" y="44"/>
                  </a:lnTo>
                  <a:lnTo>
                    <a:pt x="678" y="48"/>
                  </a:lnTo>
                  <a:lnTo>
                    <a:pt x="670" y="48"/>
                  </a:lnTo>
                  <a:lnTo>
                    <a:pt x="663" y="42"/>
                  </a:lnTo>
                  <a:lnTo>
                    <a:pt x="668" y="53"/>
                  </a:lnTo>
                  <a:lnTo>
                    <a:pt x="651" y="60"/>
                  </a:lnTo>
                  <a:lnTo>
                    <a:pt x="656" y="61"/>
                  </a:lnTo>
                  <a:lnTo>
                    <a:pt x="649" y="68"/>
                  </a:lnTo>
                  <a:lnTo>
                    <a:pt x="642" y="70"/>
                  </a:lnTo>
                  <a:lnTo>
                    <a:pt x="637" y="65"/>
                  </a:lnTo>
                  <a:lnTo>
                    <a:pt x="639" y="66"/>
                  </a:lnTo>
                  <a:lnTo>
                    <a:pt x="634" y="66"/>
                  </a:lnTo>
                  <a:lnTo>
                    <a:pt x="629" y="56"/>
                  </a:lnTo>
                  <a:lnTo>
                    <a:pt x="629" y="41"/>
                  </a:lnTo>
                  <a:lnTo>
                    <a:pt x="620" y="36"/>
                  </a:lnTo>
                  <a:lnTo>
                    <a:pt x="606" y="34"/>
                  </a:lnTo>
                  <a:lnTo>
                    <a:pt x="623" y="39"/>
                  </a:lnTo>
                  <a:lnTo>
                    <a:pt x="627" y="44"/>
                  </a:lnTo>
                  <a:lnTo>
                    <a:pt x="625" y="48"/>
                  </a:lnTo>
                  <a:lnTo>
                    <a:pt x="625" y="58"/>
                  </a:lnTo>
                  <a:lnTo>
                    <a:pt x="635" y="73"/>
                  </a:lnTo>
                  <a:lnTo>
                    <a:pt x="632" y="80"/>
                  </a:lnTo>
                  <a:lnTo>
                    <a:pt x="635" y="78"/>
                  </a:lnTo>
                  <a:lnTo>
                    <a:pt x="659" y="70"/>
                  </a:lnTo>
                  <a:lnTo>
                    <a:pt x="663" y="73"/>
                  </a:lnTo>
                  <a:lnTo>
                    <a:pt x="676" y="66"/>
                  </a:lnTo>
                  <a:lnTo>
                    <a:pt x="687" y="65"/>
                  </a:lnTo>
                  <a:lnTo>
                    <a:pt x="693" y="68"/>
                  </a:lnTo>
                  <a:lnTo>
                    <a:pt x="692" y="87"/>
                  </a:lnTo>
                  <a:lnTo>
                    <a:pt x="697" y="94"/>
                  </a:lnTo>
                  <a:lnTo>
                    <a:pt x="687" y="95"/>
                  </a:lnTo>
                  <a:lnTo>
                    <a:pt x="692" y="97"/>
                  </a:lnTo>
                  <a:lnTo>
                    <a:pt x="699" y="95"/>
                  </a:lnTo>
                  <a:lnTo>
                    <a:pt x="697" y="71"/>
                  </a:lnTo>
                  <a:lnTo>
                    <a:pt x="711" y="65"/>
                  </a:lnTo>
                  <a:lnTo>
                    <a:pt x="717" y="70"/>
                  </a:lnTo>
                  <a:lnTo>
                    <a:pt x="724" y="90"/>
                  </a:lnTo>
                  <a:lnTo>
                    <a:pt x="721" y="101"/>
                  </a:lnTo>
                  <a:lnTo>
                    <a:pt x="711" y="97"/>
                  </a:lnTo>
                  <a:lnTo>
                    <a:pt x="702" y="123"/>
                  </a:lnTo>
                  <a:lnTo>
                    <a:pt x="692" y="133"/>
                  </a:lnTo>
                  <a:lnTo>
                    <a:pt x="664" y="130"/>
                  </a:lnTo>
                  <a:lnTo>
                    <a:pt x="661" y="128"/>
                  </a:lnTo>
                  <a:lnTo>
                    <a:pt x="666" y="121"/>
                  </a:lnTo>
                  <a:lnTo>
                    <a:pt x="666" y="116"/>
                  </a:lnTo>
                  <a:lnTo>
                    <a:pt x="659" y="114"/>
                  </a:lnTo>
                  <a:lnTo>
                    <a:pt x="661" y="118"/>
                  </a:lnTo>
                  <a:lnTo>
                    <a:pt x="649" y="121"/>
                  </a:lnTo>
                  <a:lnTo>
                    <a:pt x="652" y="130"/>
                  </a:lnTo>
                  <a:lnTo>
                    <a:pt x="646" y="135"/>
                  </a:lnTo>
                  <a:lnTo>
                    <a:pt x="610" y="126"/>
                  </a:lnTo>
                  <a:lnTo>
                    <a:pt x="622" y="136"/>
                  </a:lnTo>
                  <a:lnTo>
                    <a:pt x="649" y="142"/>
                  </a:lnTo>
                  <a:lnTo>
                    <a:pt x="658" y="148"/>
                  </a:lnTo>
                  <a:lnTo>
                    <a:pt x="658" y="143"/>
                  </a:lnTo>
                  <a:lnTo>
                    <a:pt x="663" y="143"/>
                  </a:lnTo>
                  <a:lnTo>
                    <a:pt x="666" y="148"/>
                  </a:lnTo>
                  <a:lnTo>
                    <a:pt x="658" y="159"/>
                  </a:lnTo>
                  <a:lnTo>
                    <a:pt x="661" y="162"/>
                  </a:lnTo>
                  <a:lnTo>
                    <a:pt x="661" y="171"/>
                  </a:lnTo>
                  <a:lnTo>
                    <a:pt x="658" y="176"/>
                  </a:lnTo>
                  <a:lnTo>
                    <a:pt x="644" y="183"/>
                  </a:lnTo>
                  <a:lnTo>
                    <a:pt x="635" y="179"/>
                  </a:lnTo>
                  <a:lnTo>
                    <a:pt x="634" y="174"/>
                  </a:lnTo>
                  <a:lnTo>
                    <a:pt x="623" y="174"/>
                  </a:lnTo>
                  <a:lnTo>
                    <a:pt x="620" y="176"/>
                  </a:lnTo>
                  <a:lnTo>
                    <a:pt x="620" y="177"/>
                  </a:lnTo>
                  <a:lnTo>
                    <a:pt x="629" y="177"/>
                  </a:lnTo>
                  <a:lnTo>
                    <a:pt x="639" y="188"/>
                  </a:lnTo>
                  <a:lnTo>
                    <a:pt x="663" y="188"/>
                  </a:lnTo>
                  <a:lnTo>
                    <a:pt x="659" y="181"/>
                  </a:lnTo>
                  <a:lnTo>
                    <a:pt x="671" y="177"/>
                  </a:lnTo>
                  <a:lnTo>
                    <a:pt x="678" y="172"/>
                  </a:lnTo>
                  <a:lnTo>
                    <a:pt x="680" y="179"/>
                  </a:lnTo>
                  <a:lnTo>
                    <a:pt x="687" y="177"/>
                  </a:lnTo>
                  <a:lnTo>
                    <a:pt x="688" y="174"/>
                  </a:lnTo>
                  <a:lnTo>
                    <a:pt x="690" y="176"/>
                  </a:lnTo>
                  <a:lnTo>
                    <a:pt x="680" y="196"/>
                  </a:lnTo>
                  <a:lnTo>
                    <a:pt x="668" y="206"/>
                  </a:lnTo>
                  <a:lnTo>
                    <a:pt x="632" y="215"/>
                  </a:lnTo>
                  <a:lnTo>
                    <a:pt x="622" y="210"/>
                  </a:lnTo>
                  <a:lnTo>
                    <a:pt x="625" y="218"/>
                  </a:lnTo>
                  <a:lnTo>
                    <a:pt x="623" y="222"/>
                  </a:lnTo>
                  <a:lnTo>
                    <a:pt x="596" y="249"/>
                  </a:lnTo>
                  <a:lnTo>
                    <a:pt x="593" y="254"/>
                  </a:lnTo>
                  <a:lnTo>
                    <a:pt x="589" y="253"/>
                  </a:lnTo>
                  <a:lnTo>
                    <a:pt x="591" y="256"/>
                  </a:lnTo>
                  <a:lnTo>
                    <a:pt x="581" y="270"/>
                  </a:lnTo>
                  <a:lnTo>
                    <a:pt x="572" y="283"/>
                  </a:lnTo>
                  <a:lnTo>
                    <a:pt x="572" y="297"/>
                  </a:lnTo>
                  <a:lnTo>
                    <a:pt x="570" y="299"/>
                  </a:lnTo>
                  <a:lnTo>
                    <a:pt x="565" y="285"/>
                  </a:lnTo>
                  <a:lnTo>
                    <a:pt x="569" y="306"/>
                  </a:lnTo>
                  <a:lnTo>
                    <a:pt x="564" y="316"/>
                  </a:lnTo>
                  <a:lnTo>
                    <a:pt x="517" y="328"/>
                  </a:lnTo>
                  <a:lnTo>
                    <a:pt x="509" y="323"/>
                  </a:lnTo>
                  <a:lnTo>
                    <a:pt x="466" y="290"/>
                  </a:lnTo>
                  <a:lnTo>
                    <a:pt x="427" y="263"/>
                  </a:lnTo>
                  <a:lnTo>
                    <a:pt x="427" y="261"/>
                  </a:lnTo>
                  <a:lnTo>
                    <a:pt x="405" y="247"/>
                  </a:lnTo>
                  <a:lnTo>
                    <a:pt x="403" y="247"/>
                  </a:lnTo>
                  <a:lnTo>
                    <a:pt x="382" y="251"/>
                  </a:lnTo>
                  <a:lnTo>
                    <a:pt x="348" y="256"/>
                  </a:lnTo>
                  <a:lnTo>
                    <a:pt x="328" y="259"/>
                  </a:lnTo>
                  <a:lnTo>
                    <a:pt x="307" y="263"/>
                  </a:lnTo>
                  <a:lnTo>
                    <a:pt x="306" y="249"/>
                  </a:lnTo>
                  <a:lnTo>
                    <a:pt x="300" y="242"/>
                  </a:lnTo>
                  <a:lnTo>
                    <a:pt x="295" y="237"/>
                  </a:lnTo>
                  <a:lnTo>
                    <a:pt x="292" y="234"/>
                  </a:lnTo>
                  <a:lnTo>
                    <a:pt x="283" y="242"/>
                  </a:lnTo>
                  <a:lnTo>
                    <a:pt x="280" y="239"/>
                  </a:lnTo>
                  <a:lnTo>
                    <a:pt x="283" y="234"/>
                  </a:lnTo>
                  <a:lnTo>
                    <a:pt x="280" y="232"/>
                  </a:lnTo>
                  <a:lnTo>
                    <a:pt x="280" y="230"/>
                  </a:lnTo>
                  <a:lnTo>
                    <a:pt x="256" y="232"/>
                  </a:lnTo>
                  <a:lnTo>
                    <a:pt x="253" y="232"/>
                  </a:lnTo>
                  <a:lnTo>
                    <a:pt x="218" y="236"/>
                  </a:lnTo>
                  <a:lnTo>
                    <a:pt x="208" y="237"/>
                  </a:lnTo>
                  <a:lnTo>
                    <a:pt x="200" y="239"/>
                  </a:lnTo>
                  <a:lnTo>
                    <a:pt x="179" y="241"/>
                  </a:lnTo>
                  <a:lnTo>
                    <a:pt x="174" y="241"/>
                  </a:lnTo>
                  <a:lnTo>
                    <a:pt x="170" y="242"/>
                  </a:lnTo>
                  <a:lnTo>
                    <a:pt x="167" y="242"/>
                  </a:lnTo>
                  <a:lnTo>
                    <a:pt x="167" y="244"/>
                  </a:lnTo>
                  <a:lnTo>
                    <a:pt x="165" y="244"/>
                  </a:lnTo>
                  <a:lnTo>
                    <a:pt x="164" y="241"/>
                  </a:lnTo>
                  <a:lnTo>
                    <a:pt x="160" y="246"/>
                  </a:lnTo>
                  <a:lnTo>
                    <a:pt x="157" y="246"/>
                  </a:lnTo>
                  <a:lnTo>
                    <a:pt x="153" y="249"/>
                  </a:lnTo>
                  <a:lnTo>
                    <a:pt x="148" y="249"/>
                  </a:lnTo>
                  <a:lnTo>
                    <a:pt x="141" y="254"/>
                  </a:lnTo>
                  <a:lnTo>
                    <a:pt x="140" y="254"/>
                  </a:lnTo>
                  <a:lnTo>
                    <a:pt x="140" y="256"/>
                  </a:lnTo>
                  <a:lnTo>
                    <a:pt x="138" y="258"/>
                  </a:lnTo>
                  <a:lnTo>
                    <a:pt x="133" y="259"/>
                  </a:lnTo>
                  <a:lnTo>
                    <a:pt x="123" y="263"/>
                  </a:lnTo>
                  <a:lnTo>
                    <a:pt x="112" y="268"/>
                  </a:lnTo>
                  <a:lnTo>
                    <a:pt x="106" y="271"/>
                  </a:lnTo>
                  <a:lnTo>
                    <a:pt x="70" y="278"/>
                  </a:lnTo>
                  <a:lnTo>
                    <a:pt x="66" y="278"/>
                  </a:lnTo>
                  <a:lnTo>
                    <a:pt x="34" y="283"/>
                  </a:lnTo>
                  <a:lnTo>
                    <a:pt x="29" y="283"/>
                  </a:lnTo>
                  <a:close/>
                  <a:moveTo>
                    <a:pt x="678" y="1"/>
                  </a:moveTo>
                  <a:lnTo>
                    <a:pt x="682" y="1"/>
                  </a:lnTo>
                  <a:lnTo>
                    <a:pt x="688" y="1"/>
                  </a:lnTo>
                  <a:lnTo>
                    <a:pt x="688" y="8"/>
                  </a:lnTo>
                  <a:lnTo>
                    <a:pt x="685" y="8"/>
                  </a:lnTo>
                  <a:lnTo>
                    <a:pt x="683" y="5"/>
                  </a:lnTo>
                  <a:lnTo>
                    <a:pt x="678" y="1"/>
                  </a:lnTo>
                  <a:close/>
                  <a:moveTo>
                    <a:pt x="688" y="0"/>
                  </a:moveTo>
                  <a:lnTo>
                    <a:pt x="690" y="0"/>
                  </a:lnTo>
                  <a:lnTo>
                    <a:pt x="707" y="32"/>
                  </a:lnTo>
                  <a:lnTo>
                    <a:pt x="736" y="73"/>
                  </a:lnTo>
                  <a:lnTo>
                    <a:pt x="717" y="49"/>
                  </a:lnTo>
                  <a:lnTo>
                    <a:pt x="714" y="49"/>
                  </a:lnTo>
                  <a:lnTo>
                    <a:pt x="705" y="32"/>
                  </a:lnTo>
                  <a:lnTo>
                    <a:pt x="688" y="0"/>
                  </a:lnTo>
                  <a:close/>
                  <a:moveTo>
                    <a:pt x="743" y="85"/>
                  </a:moveTo>
                  <a:lnTo>
                    <a:pt x="738" y="75"/>
                  </a:lnTo>
                  <a:lnTo>
                    <a:pt x="748" y="90"/>
                  </a:lnTo>
                  <a:lnTo>
                    <a:pt x="752" y="133"/>
                  </a:lnTo>
                  <a:lnTo>
                    <a:pt x="733" y="142"/>
                  </a:lnTo>
                  <a:lnTo>
                    <a:pt x="736" y="135"/>
                  </a:lnTo>
                  <a:lnTo>
                    <a:pt x="750" y="126"/>
                  </a:lnTo>
                  <a:lnTo>
                    <a:pt x="748" y="95"/>
                  </a:lnTo>
                  <a:lnTo>
                    <a:pt x="743" y="85"/>
                  </a:lnTo>
                  <a:close/>
                  <a:moveTo>
                    <a:pt x="712" y="159"/>
                  </a:moveTo>
                  <a:lnTo>
                    <a:pt x="716" y="153"/>
                  </a:lnTo>
                  <a:lnTo>
                    <a:pt x="724" y="145"/>
                  </a:lnTo>
                  <a:lnTo>
                    <a:pt x="731" y="142"/>
                  </a:lnTo>
                  <a:lnTo>
                    <a:pt x="728" y="145"/>
                  </a:lnTo>
                  <a:lnTo>
                    <a:pt x="721" y="150"/>
                  </a:lnTo>
                  <a:lnTo>
                    <a:pt x="714" y="159"/>
                  </a:lnTo>
                  <a:lnTo>
                    <a:pt x="712" y="159"/>
                  </a:lnTo>
                  <a:close/>
                  <a:moveTo>
                    <a:pt x="678" y="218"/>
                  </a:moveTo>
                  <a:lnTo>
                    <a:pt x="676" y="217"/>
                  </a:lnTo>
                  <a:lnTo>
                    <a:pt x="678" y="215"/>
                  </a:lnTo>
                  <a:lnTo>
                    <a:pt x="682" y="206"/>
                  </a:lnTo>
                  <a:lnTo>
                    <a:pt x="683" y="198"/>
                  </a:lnTo>
                  <a:lnTo>
                    <a:pt x="688" y="191"/>
                  </a:lnTo>
                  <a:lnTo>
                    <a:pt x="693" y="184"/>
                  </a:lnTo>
                  <a:lnTo>
                    <a:pt x="682" y="206"/>
                  </a:lnTo>
                  <a:lnTo>
                    <a:pt x="678" y="218"/>
                  </a:lnTo>
                  <a:close/>
                </a:path>
              </a:pathLst>
            </a:custGeom>
            <a:grpFill/>
            <a:ln w="9525" cap="flat" cmpd="sng">
              <a:solidFill>
                <a:schemeClr val="bg1">
                  <a:lumMod val="95000"/>
                </a:schemeClr>
              </a:solidFill>
              <a:prstDash val="solid"/>
              <a:round/>
              <a:headEnd type="none" w="med" len="med"/>
              <a:tailEnd type="none" w="med" len="me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Freeform 44"/>
            <p:cNvSpPr>
              <a:spLocks/>
            </p:cNvSpPr>
            <p:nvPr/>
          </p:nvSpPr>
          <p:spPr bwMode="gray">
            <a:xfrm>
              <a:off x="5842000" y="3757613"/>
              <a:ext cx="1150938" cy="398463"/>
            </a:xfrm>
            <a:custGeom>
              <a:avLst/>
              <a:gdLst/>
              <a:ahLst/>
              <a:cxnLst>
                <a:cxn ang="0">
                  <a:pos x="540" y="165"/>
                </a:cxn>
                <a:cxn ang="0">
                  <a:pos x="528" y="176"/>
                </a:cxn>
                <a:cxn ang="0">
                  <a:pos x="494" y="208"/>
                </a:cxn>
                <a:cxn ang="0">
                  <a:pos x="463" y="212"/>
                </a:cxn>
                <a:cxn ang="0">
                  <a:pos x="408" y="218"/>
                </a:cxn>
                <a:cxn ang="0">
                  <a:pos x="306" y="227"/>
                </a:cxn>
                <a:cxn ang="0">
                  <a:pos x="234" y="232"/>
                </a:cxn>
                <a:cxn ang="0">
                  <a:pos x="169" y="239"/>
                </a:cxn>
                <a:cxn ang="0">
                  <a:pos x="113" y="244"/>
                </a:cxn>
                <a:cxn ang="0">
                  <a:pos x="51" y="248"/>
                </a:cxn>
                <a:cxn ang="0">
                  <a:pos x="10" y="242"/>
                </a:cxn>
                <a:cxn ang="0">
                  <a:pos x="19" y="237"/>
                </a:cxn>
                <a:cxn ang="0">
                  <a:pos x="19" y="227"/>
                </a:cxn>
                <a:cxn ang="0">
                  <a:pos x="10" y="220"/>
                </a:cxn>
                <a:cxn ang="0">
                  <a:pos x="15" y="212"/>
                </a:cxn>
                <a:cxn ang="0">
                  <a:pos x="14" y="205"/>
                </a:cxn>
                <a:cxn ang="0">
                  <a:pos x="9" y="205"/>
                </a:cxn>
                <a:cxn ang="0">
                  <a:pos x="17" y="200"/>
                </a:cxn>
                <a:cxn ang="0">
                  <a:pos x="24" y="201"/>
                </a:cxn>
                <a:cxn ang="0">
                  <a:pos x="24" y="189"/>
                </a:cxn>
                <a:cxn ang="0">
                  <a:pos x="29" y="191"/>
                </a:cxn>
                <a:cxn ang="0">
                  <a:pos x="34" y="181"/>
                </a:cxn>
                <a:cxn ang="0">
                  <a:pos x="31" y="179"/>
                </a:cxn>
                <a:cxn ang="0">
                  <a:pos x="29" y="169"/>
                </a:cxn>
                <a:cxn ang="0">
                  <a:pos x="39" y="162"/>
                </a:cxn>
                <a:cxn ang="0">
                  <a:pos x="46" y="157"/>
                </a:cxn>
                <a:cxn ang="0">
                  <a:pos x="43" y="150"/>
                </a:cxn>
                <a:cxn ang="0">
                  <a:pos x="51" y="150"/>
                </a:cxn>
                <a:cxn ang="0">
                  <a:pos x="46" y="138"/>
                </a:cxn>
                <a:cxn ang="0">
                  <a:pos x="53" y="123"/>
                </a:cxn>
                <a:cxn ang="0">
                  <a:pos x="44" y="113"/>
                </a:cxn>
                <a:cxn ang="0">
                  <a:pos x="58" y="111"/>
                </a:cxn>
                <a:cxn ang="0">
                  <a:pos x="51" y="102"/>
                </a:cxn>
                <a:cxn ang="0">
                  <a:pos x="55" y="92"/>
                </a:cxn>
                <a:cxn ang="0">
                  <a:pos x="60" y="89"/>
                </a:cxn>
                <a:cxn ang="0">
                  <a:pos x="72" y="83"/>
                </a:cxn>
                <a:cxn ang="0">
                  <a:pos x="144" y="80"/>
                </a:cxn>
                <a:cxn ang="0">
                  <a:pos x="183" y="66"/>
                </a:cxn>
                <a:cxn ang="0">
                  <a:pos x="212" y="58"/>
                </a:cxn>
                <a:cxn ang="0">
                  <a:pos x="265" y="53"/>
                </a:cxn>
                <a:cxn ang="0">
                  <a:pos x="338" y="46"/>
                </a:cxn>
                <a:cxn ang="0">
                  <a:pos x="415" y="39"/>
                </a:cxn>
                <a:cxn ang="0">
                  <a:pos x="460" y="37"/>
                </a:cxn>
                <a:cxn ang="0">
                  <a:pos x="532" y="29"/>
                </a:cxn>
                <a:cxn ang="0">
                  <a:pos x="588" y="20"/>
                </a:cxn>
                <a:cxn ang="0">
                  <a:pos x="624" y="17"/>
                </a:cxn>
                <a:cxn ang="0">
                  <a:pos x="682" y="8"/>
                </a:cxn>
                <a:cxn ang="0">
                  <a:pos x="725" y="0"/>
                </a:cxn>
                <a:cxn ang="0">
                  <a:pos x="720" y="25"/>
                </a:cxn>
                <a:cxn ang="0">
                  <a:pos x="714" y="32"/>
                </a:cxn>
                <a:cxn ang="0">
                  <a:pos x="696" y="60"/>
                </a:cxn>
                <a:cxn ang="0">
                  <a:pos x="680" y="60"/>
                </a:cxn>
                <a:cxn ang="0">
                  <a:pos x="665" y="77"/>
                </a:cxn>
                <a:cxn ang="0">
                  <a:pos x="653" y="77"/>
                </a:cxn>
                <a:cxn ang="0">
                  <a:pos x="649" y="71"/>
                </a:cxn>
                <a:cxn ang="0">
                  <a:pos x="638" y="89"/>
                </a:cxn>
                <a:cxn ang="0">
                  <a:pos x="629" y="94"/>
                </a:cxn>
                <a:cxn ang="0">
                  <a:pos x="612" y="109"/>
                </a:cxn>
                <a:cxn ang="0">
                  <a:pos x="602" y="118"/>
                </a:cxn>
                <a:cxn ang="0">
                  <a:pos x="591" y="126"/>
                </a:cxn>
                <a:cxn ang="0">
                  <a:pos x="573" y="135"/>
                </a:cxn>
                <a:cxn ang="0">
                  <a:pos x="550" y="145"/>
                </a:cxn>
              </a:cxnLst>
              <a:rect l="0" t="0" r="r" b="b"/>
              <a:pathLst>
                <a:path w="725" h="251">
                  <a:moveTo>
                    <a:pt x="545" y="152"/>
                  </a:moveTo>
                  <a:lnTo>
                    <a:pt x="540" y="157"/>
                  </a:lnTo>
                  <a:lnTo>
                    <a:pt x="542" y="160"/>
                  </a:lnTo>
                  <a:lnTo>
                    <a:pt x="540" y="165"/>
                  </a:lnTo>
                  <a:lnTo>
                    <a:pt x="540" y="169"/>
                  </a:lnTo>
                  <a:lnTo>
                    <a:pt x="540" y="172"/>
                  </a:lnTo>
                  <a:lnTo>
                    <a:pt x="535" y="176"/>
                  </a:lnTo>
                  <a:lnTo>
                    <a:pt x="528" y="176"/>
                  </a:lnTo>
                  <a:lnTo>
                    <a:pt x="525" y="174"/>
                  </a:lnTo>
                  <a:lnTo>
                    <a:pt x="520" y="181"/>
                  </a:lnTo>
                  <a:lnTo>
                    <a:pt x="520" y="205"/>
                  </a:lnTo>
                  <a:lnTo>
                    <a:pt x="494" y="208"/>
                  </a:lnTo>
                  <a:lnTo>
                    <a:pt x="480" y="210"/>
                  </a:lnTo>
                  <a:lnTo>
                    <a:pt x="479" y="210"/>
                  </a:lnTo>
                  <a:lnTo>
                    <a:pt x="463" y="212"/>
                  </a:lnTo>
                  <a:lnTo>
                    <a:pt x="463" y="212"/>
                  </a:lnTo>
                  <a:lnTo>
                    <a:pt x="438" y="215"/>
                  </a:lnTo>
                  <a:lnTo>
                    <a:pt x="429" y="215"/>
                  </a:lnTo>
                  <a:lnTo>
                    <a:pt x="420" y="217"/>
                  </a:lnTo>
                  <a:lnTo>
                    <a:pt x="408" y="218"/>
                  </a:lnTo>
                  <a:lnTo>
                    <a:pt x="386" y="220"/>
                  </a:lnTo>
                  <a:lnTo>
                    <a:pt x="347" y="224"/>
                  </a:lnTo>
                  <a:lnTo>
                    <a:pt x="347" y="224"/>
                  </a:lnTo>
                  <a:lnTo>
                    <a:pt x="306" y="227"/>
                  </a:lnTo>
                  <a:lnTo>
                    <a:pt x="303" y="229"/>
                  </a:lnTo>
                  <a:lnTo>
                    <a:pt x="268" y="230"/>
                  </a:lnTo>
                  <a:lnTo>
                    <a:pt x="268" y="230"/>
                  </a:lnTo>
                  <a:lnTo>
                    <a:pt x="234" y="232"/>
                  </a:lnTo>
                  <a:lnTo>
                    <a:pt x="202" y="236"/>
                  </a:lnTo>
                  <a:lnTo>
                    <a:pt x="183" y="237"/>
                  </a:lnTo>
                  <a:lnTo>
                    <a:pt x="183" y="237"/>
                  </a:lnTo>
                  <a:lnTo>
                    <a:pt x="169" y="239"/>
                  </a:lnTo>
                  <a:lnTo>
                    <a:pt x="168" y="239"/>
                  </a:lnTo>
                  <a:lnTo>
                    <a:pt x="132" y="242"/>
                  </a:lnTo>
                  <a:lnTo>
                    <a:pt x="130" y="242"/>
                  </a:lnTo>
                  <a:lnTo>
                    <a:pt x="113" y="244"/>
                  </a:lnTo>
                  <a:lnTo>
                    <a:pt x="96" y="246"/>
                  </a:lnTo>
                  <a:lnTo>
                    <a:pt x="84" y="246"/>
                  </a:lnTo>
                  <a:lnTo>
                    <a:pt x="56" y="248"/>
                  </a:lnTo>
                  <a:lnTo>
                    <a:pt x="51" y="248"/>
                  </a:lnTo>
                  <a:lnTo>
                    <a:pt x="0" y="251"/>
                  </a:lnTo>
                  <a:lnTo>
                    <a:pt x="0" y="246"/>
                  </a:lnTo>
                  <a:lnTo>
                    <a:pt x="9" y="246"/>
                  </a:lnTo>
                  <a:lnTo>
                    <a:pt x="10" y="242"/>
                  </a:lnTo>
                  <a:lnTo>
                    <a:pt x="10" y="239"/>
                  </a:lnTo>
                  <a:lnTo>
                    <a:pt x="10" y="237"/>
                  </a:lnTo>
                  <a:lnTo>
                    <a:pt x="12" y="236"/>
                  </a:lnTo>
                  <a:lnTo>
                    <a:pt x="19" y="237"/>
                  </a:lnTo>
                  <a:lnTo>
                    <a:pt x="19" y="234"/>
                  </a:lnTo>
                  <a:lnTo>
                    <a:pt x="19" y="232"/>
                  </a:lnTo>
                  <a:lnTo>
                    <a:pt x="19" y="230"/>
                  </a:lnTo>
                  <a:lnTo>
                    <a:pt x="19" y="227"/>
                  </a:lnTo>
                  <a:lnTo>
                    <a:pt x="17" y="224"/>
                  </a:lnTo>
                  <a:lnTo>
                    <a:pt x="15" y="222"/>
                  </a:lnTo>
                  <a:lnTo>
                    <a:pt x="12" y="222"/>
                  </a:lnTo>
                  <a:lnTo>
                    <a:pt x="10" y="220"/>
                  </a:lnTo>
                  <a:lnTo>
                    <a:pt x="10" y="218"/>
                  </a:lnTo>
                  <a:lnTo>
                    <a:pt x="15" y="217"/>
                  </a:lnTo>
                  <a:lnTo>
                    <a:pt x="15" y="213"/>
                  </a:lnTo>
                  <a:lnTo>
                    <a:pt x="15" y="212"/>
                  </a:lnTo>
                  <a:lnTo>
                    <a:pt x="15" y="210"/>
                  </a:lnTo>
                  <a:lnTo>
                    <a:pt x="17" y="206"/>
                  </a:lnTo>
                  <a:lnTo>
                    <a:pt x="15" y="205"/>
                  </a:lnTo>
                  <a:lnTo>
                    <a:pt x="14" y="205"/>
                  </a:lnTo>
                  <a:lnTo>
                    <a:pt x="12" y="206"/>
                  </a:lnTo>
                  <a:lnTo>
                    <a:pt x="12" y="210"/>
                  </a:lnTo>
                  <a:lnTo>
                    <a:pt x="9" y="210"/>
                  </a:lnTo>
                  <a:lnTo>
                    <a:pt x="9" y="205"/>
                  </a:lnTo>
                  <a:lnTo>
                    <a:pt x="12" y="203"/>
                  </a:lnTo>
                  <a:lnTo>
                    <a:pt x="14" y="200"/>
                  </a:lnTo>
                  <a:lnTo>
                    <a:pt x="15" y="200"/>
                  </a:lnTo>
                  <a:lnTo>
                    <a:pt x="17" y="200"/>
                  </a:lnTo>
                  <a:lnTo>
                    <a:pt x="17" y="205"/>
                  </a:lnTo>
                  <a:lnTo>
                    <a:pt x="19" y="206"/>
                  </a:lnTo>
                  <a:lnTo>
                    <a:pt x="19" y="205"/>
                  </a:lnTo>
                  <a:lnTo>
                    <a:pt x="24" y="201"/>
                  </a:lnTo>
                  <a:lnTo>
                    <a:pt x="19" y="195"/>
                  </a:lnTo>
                  <a:lnTo>
                    <a:pt x="19" y="191"/>
                  </a:lnTo>
                  <a:lnTo>
                    <a:pt x="19" y="191"/>
                  </a:lnTo>
                  <a:lnTo>
                    <a:pt x="24" y="189"/>
                  </a:lnTo>
                  <a:lnTo>
                    <a:pt x="26" y="193"/>
                  </a:lnTo>
                  <a:lnTo>
                    <a:pt x="27" y="193"/>
                  </a:lnTo>
                  <a:lnTo>
                    <a:pt x="29" y="193"/>
                  </a:lnTo>
                  <a:lnTo>
                    <a:pt x="29" y="191"/>
                  </a:lnTo>
                  <a:lnTo>
                    <a:pt x="26" y="188"/>
                  </a:lnTo>
                  <a:lnTo>
                    <a:pt x="26" y="184"/>
                  </a:lnTo>
                  <a:lnTo>
                    <a:pt x="32" y="181"/>
                  </a:lnTo>
                  <a:lnTo>
                    <a:pt x="34" y="181"/>
                  </a:lnTo>
                  <a:lnTo>
                    <a:pt x="34" y="179"/>
                  </a:lnTo>
                  <a:lnTo>
                    <a:pt x="34" y="177"/>
                  </a:lnTo>
                  <a:lnTo>
                    <a:pt x="32" y="177"/>
                  </a:lnTo>
                  <a:lnTo>
                    <a:pt x="31" y="179"/>
                  </a:lnTo>
                  <a:lnTo>
                    <a:pt x="27" y="177"/>
                  </a:lnTo>
                  <a:lnTo>
                    <a:pt x="26" y="172"/>
                  </a:lnTo>
                  <a:lnTo>
                    <a:pt x="26" y="171"/>
                  </a:lnTo>
                  <a:lnTo>
                    <a:pt x="29" y="169"/>
                  </a:lnTo>
                  <a:lnTo>
                    <a:pt x="32" y="169"/>
                  </a:lnTo>
                  <a:lnTo>
                    <a:pt x="36" y="167"/>
                  </a:lnTo>
                  <a:lnTo>
                    <a:pt x="38" y="165"/>
                  </a:lnTo>
                  <a:lnTo>
                    <a:pt x="39" y="162"/>
                  </a:lnTo>
                  <a:lnTo>
                    <a:pt x="41" y="160"/>
                  </a:lnTo>
                  <a:lnTo>
                    <a:pt x="43" y="162"/>
                  </a:lnTo>
                  <a:lnTo>
                    <a:pt x="46" y="159"/>
                  </a:lnTo>
                  <a:lnTo>
                    <a:pt x="46" y="157"/>
                  </a:lnTo>
                  <a:lnTo>
                    <a:pt x="41" y="155"/>
                  </a:lnTo>
                  <a:lnTo>
                    <a:pt x="41" y="154"/>
                  </a:lnTo>
                  <a:lnTo>
                    <a:pt x="41" y="152"/>
                  </a:lnTo>
                  <a:lnTo>
                    <a:pt x="43" y="150"/>
                  </a:lnTo>
                  <a:lnTo>
                    <a:pt x="44" y="150"/>
                  </a:lnTo>
                  <a:lnTo>
                    <a:pt x="50" y="152"/>
                  </a:lnTo>
                  <a:lnTo>
                    <a:pt x="50" y="152"/>
                  </a:lnTo>
                  <a:lnTo>
                    <a:pt x="51" y="150"/>
                  </a:lnTo>
                  <a:lnTo>
                    <a:pt x="50" y="147"/>
                  </a:lnTo>
                  <a:lnTo>
                    <a:pt x="44" y="145"/>
                  </a:lnTo>
                  <a:lnTo>
                    <a:pt x="43" y="140"/>
                  </a:lnTo>
                  <a:lnTo>
                    <a:pt x="46" y="138"/>
                  </a:lnTo>
                  <a:lnTo>
                    <a:pt x="46" y="131"/>
                  </a:lnTo>
                  <a:lnTo>
                    <a:pt x="48" y="130"/>
                  </a:lnTo>
                  <a:lnTo>
                    <a:pt x="53" y="126"/>
                  </a:lnTo>
                  <a:lnTo>
                    <a:pt x="53" y="123"/>
                  </a:lnTo>
                  <a:lnTo>
                    <a:pt x="51" y="121"/>
                  </a:lnTo>
                  <a:lnTo>
                    <a:pt x="46" y="116"/>
                  </a:lnTo>
                  <a:lnTo>
                    <a:pt x="44" y="114"/>
                  </a:lnTo>
                  <a:lnTo>
                    <a:pt x="44" y="113"/>
                  </a:lnTo>
                  <a:lnTo>
                    <a:pt x="46" y="113"/>
                  </a:lnTo>
                  <a:lnTo>
                    <a:pt x="51" y="114"/>
                  </a:lnTo>
                  <a:lnTo>
                    <a:pt x="56" y="113"/>
                  </a:lnTo>
                  <a:lnTo>
                    <a:pt x="58" y="111"/>
                  </a:lnTo>
                  <a:lnTo>
                    <a:pt x="56" y="109"/>
                  </a:lnTo>
                  <a:lnTo>
                    <a:pt x="51" y="107"/>
                  </a:lnTo>
                  <a:lnTo>
                    <a:pt x="50" y="104"/>
                  </a:lnTo>
                  <a:lnTo>
                    <a:pt x="51" y="102"/>
                  </a:lnTo>
                  <a:lnTo>
                    <a:pt x="56" y="102"/>
                  </a:lnTo>
                  <a:lnTo>
                    <a:pt x="58" y="101"/>
                  </a:lnTo>
                  <a:lnTo>
                    <a:pt x="58" y="95"/>
                  </a:lnTo>
                  <a:lnTo>
                    <a:pt x="55" y="92"/>
                  </a:lnTo>
                  <a:lnTo>
                    <a:pt x="58" y="89"/>
                  </a:lnTo>
                  <a:lnTo>
                    <a:pt x="56" y="85"/>
                  </a:lnTo>
                  <a:lnTo>
                    <a:pt x="62" y="85"/>
                  </a:lnTo>
                  <a:lnTo>
                    <a:pt x="60" y="89"/>
                  </a:lnTo>
                  <a:lnTo>
                    <a:pt x="62" y="90"/>
                  </a:lnTo>
                  <a:lnTo>
                    <a:pt x="63" y="90"/>
                  </a:lnTo>
                  <a:lnTo>
                    <a:pt x="67" y="85"/>
                  </a:lnTo>
                  <a:lnTo>
                    <a:pt x="72" y="83"/>
                  </a:lnTo>
                  <a:lnTo>
                    <a:pt x="116" y="82"/>
                  </a:lnTo>
                  <a:lnTo>
                    <a:pt x="116" y="82"/>
                  </a:lnTo>
                  <a:lnTo>
                    <a:pt x="118" y="82"/>
                  </a:lnTo>
                  <a:lnTo>
                    <a:pt x="144" y="80"/>
                  </a:lnTo>
                  <a:lnTo>
                    <a:pt x="144" y="80"/>
                  </a:lnTo>
                  <a:lnTo>
                    <a:pt x="183" y="77"/>
                  </a:lnTo>
                  <a:lnTo>
                    <a:pt x="183" y="71"/>
                  </a:lnTo>
                  <a:lnTo>
                    <a:pt x="183" y="66"/>
                  </a:lnTo>
                  <a:lnTo>
                    <a:pt x="179" y="56"/>
                  </a:lnTo>
                  <a:lnTo>
                    <a:pt x="197" y="56"/>
                  </a:lnTo>
                  <a:lnTo>
                    <a:pt x="198" y="60"/>
                  </a:lnTo>
                  <a:lnTo>
                    <a:pt x="212" y="58"/>
                  </a:lnTo>
                  <a:lnTo>
                    <a:pt x="215" y="58"/>
                  </a:lnTo>
                  <a:lnTo>
                    <a:pt x="241" y="54"/>
                  </a:lnTo>
                  <a:lnTo>
                    <a:pt x="262" y="53"/>
                  </a:lnTo>
                  <a:lnTo>
                    <a:pt x="265" y="53"/>
                  </a:lnTo>
                  <a:lnTo>
                    <a:pt x="291" y="49"/>
                  </a:lnTo>
                  <a:lnTo>
                    <a:pt x="313" y="48"/>
                  </a:lnTo>
                  <a:lnTo>
                    <a:pt x="320" y="48"/>
                  </a:lnTo>
                  <a:lnTo>
                    <a:pt x="338" y="46"/>
                  </a:lnTo>
                  <a:lnTo>
                    <a:pt x="357" y="46"/>
                  </a:lnTo>
                  <a:lnTo>
                    <a:pt x="374" y="44"/>
                  </a:lnTo>
                  <a:lnTo>
                    <a:pt x="403" y="42"/>
                  </a:lnTo>
                  <a:lnTo>
                    <a:pt x="415" y="39"/>
                  </a:lnTo>
                  <a:lnTo>
                    <a:pt x="417" y="39"/>
                  </a:lnTo>
                  <a:lnTo>
                    <a:pt x="441" y="37"/>
                  </a:lnTo>
                  <a:lnTo>
                    <a:pt x="458" y="37"/>
                  </a:lnTo>
                  <a:lnTo>
                    <a:pt x="460" y="37"/>
                  </a:lnTo>
                  <a:lnTo>
                    <a:pt x="504" y="32"/>
                  </a:lnTo>
                  <a:lnTo>
                    <a:pt x="504" y="32"/>
                  </a:lnTo>
                  <a:lnTo>
                    <a:pt x="525" y="30"/>
                  </a:lnTo>
                  <a:lnTo>
                    <a:pt x="532" y="29"/>
                  </a:lnTo>
                  <a:lnTo>
                    <a:pt x="552" y="27"/>
                  </a:lnTo>
                  <a:lnTo>
                    <a:pt x="554" y="25"/>
                  </a:lnTo>
                  <a:lnTo>
                    <a:pt x="571" y="24"/>
                  </a:lnTo>
                  <a:lnTo>
                    <a:pt x="588" y="20"/>
                  </a:lnTo>
                  <a:lnTo>
                    <a:pt x="590" y="22"/>
                  </a:lnTo>
                  <a:lnTo>
                    <a:pt x="593" y="22"/>
                  </a:lnTo>
                  <a:lnTo>
                    <a:pt x="612" y="19"/>
                  </a:lnTo>
                  <a:lnTo>
                    <a:pt x="624" y="17"/>
                  </a:lnTo>
                  <a:lnTo>
                    <a:pt x="644" y="13"/>
                  </a:lnTo>
                  <a:lnTo>
                    <a:pt x="670" y="10"/>
                  </a:lnTo>
                  <a:lnTo>
                    <a:pt x="677" y="8"/>
                  </a:lnTo>
                  <a:lnTo>
                    <a:pt x="682" y="8"/>
                  </a:lnTo>
                  <a:lnTo>
                    <a:pt x="701" y="5"/>
                  </a:lnTo>
                  <a:lnTo>
                    <a:pt x="702" y="3"/>
                  </a:lnTo>
                  <a:lnTo>
                    <a:pt x="709" y="3"/>
                  </a:lnTo>
                  <a:lnTo>
                    <a:pt x="725" y="0"/>
                  </a:lnTo>
                  <a:lnTo>
                    <a:pt x="723" y="3"/>
                  </a:lnTo>
                  <a:lnTo>
                    <a:pt x="721" y="10"/>
                  </a:lnTo>
                  <a:lnTo>
                    <a:pt x="723" y="15"/>
                  </a:lnTo>
                  <a:lnTo>
                    <a:pt x="720" y="25"/>
                  </a:lnTo>
                  <a:lnTo>
                    <a:pt x="721" y="27"/>
                  </a:lnTo>
                  <a:lnTo>
                    <a:pt x="725" y="30"/>
                  </a:lnTo>
                  <a:lnTo>
                    <a:pt x="723" y="30"/>
                  </a:lnTo>
                  <a:lnTo>
                    <a:pt x="714" y="32"/>
                  </a:lnTo>
                  <a:lnTo>
                    <a:pt x="708" y="37"/>
                  </a:lnTo>
                  <a:lnTo>
                    <a:pt x="706" y="41"/>
                  </a:lnTo>
                  <a:lnTo>
                    <a:pt x="701" y="56"/>
                  </a:lnTo>
                  <a:lnTo>
                    <a:pt x="696" y="60"/>
                  </a:lnTo>
                  <a:lnTo>
                    <a:pt x="692" y="61"/>
                  </a:lnTo>
                  <a:lnTo>
                    <a:pt x="689" y="56"/>
                  </a:lnTo>
                  <a:lnTo>
                    <a:pt x="685" y="56"/>
                  </a:lnTo>
                  <a:lnTo>
                    <a:pt x="680" y="60"/>
                  </a:lnTo>
                  <a:lnTo>
                    <a:pt x="677" y="61"/>
                  </a:lnTo>
                  <a:lnTo>
                    <a:pt x="672" y="65"/>
                  </a:lnTo>
                  <a:lnTo>
                    <a:pt x="668" y="66"/>
                  </a:lnTo>
                  <a:lnTo>
                    <a:pt x="665" y="77"/>
                  </a:lnTo>
                  <a:lnTo>
                    <a:pt x="661" y="78"/>
                  </a:lnTo>
                  <a:lnTo>
                    <a:pt x="658" y="82"/>
                  </a:lnTo>
                  <a:lnTo>
                    <a:pt x="655" y="82"/>
                  </a:lnTo>
                  <a:lnTo>
                    <a:pt x="653" y="77"/>
                  </a:lnTo>
                  <a:lnTo>
                    <a:pt x="653" y="75"/>
                  </a:lnTo>
                  <a:lnTo>
                    <a:pt x="653" y="73"/>
                  </a:lnTo>
                  <a:lnTo>
                    <a:pt x="649" y="71"/>
                  </a:lnTo>
                  <a:lnTo>
                    <a:pt x="649" y="71"/>
                  </a:lnTo>
                  <a:lnTo>
                    <a:pt x="639" y="80"/>
                  </a:lnTo>
                  <a:lnTo>
                    <a:pt x="639" y="80"/>
                  </a:lnTo>
                  <a:lnTo>
                    <a:pt x="639" y="83"/>
                  </a:lnTo>
                  <a:lnTo>
                    <a:pt x="638" y="89"/>
                  </a:lnTo>
                  <a:lnTo>
                    <a:pt x="632" y="85"/>
                  </a:lnTo>
                  <a:lnTo>
                    <a:pt x="629" y="87"/>
                  </a:lnTo>
                  <a:lnTo>
                    <a:pt x="627" y="89"/>
                  </a:lnTo>
                  <a:lnTo>
                    <a:pt x="629" y="94"/>
                  </a:lnTo>
                  <a:lnTo>
                    <a:pt x="626" y="104"/>
                  </a:lnTo>
                  <a:lnTo>
                    <a:pt x="624" y="106"/>
                  </a:lnTo>
                  <a:lnTo>
                    <a:pt x="617" y="106"/>
                  </a:lnTo>
                  <a:lnTo>
                    <a:pt x="612" y="109"/>
                  </a:lnTo>
                  <a:lnTo>
                    <a:pt x="610" y="109"/>
                  </a:lnTo>
                  <a:lnTo>
                    <a:pt x="607" y="113"/>
                  </a:lnTo>
                  <a:lnTo>
                    <a:pt x="603" y="114"/>
                  </a:lnTo>
                  <a:lnTo>
                    <a:pt x="602" y="118"/>
                  </a:lnTo>
                  <a:lnTo>
                    <a:pt x="602" y="118"/>
                  </a:lnTo>
                  <a:lnTo>
                    <a:pt x="598" y="123"/>
                  </a:lnTo>
                  <a:lnTo>
                    <a:pt x="595" y="123"/>
                  </a:lnTo>
                  <a:lnTo>
                    <a:pt x="591" y="126"/>
                  </a:lnTo>
                  <a:lnTo>
                    <a:pt x="586" y="130"/>
                  </a:lnTo>
                  <a:lnTo>
                    <a:pt x="583" y="135"/>
                  </a:lnTo>
                  <a:lnTo>
                    <a:pt x="578" y="136"/>
                  </a:lnTo>
                  <a:lnTo>
                    <a:pt x="573" y="135"/>
                  </a:lnTo>
                  <a:lnTo>
                    <a:pt x="567" y="136"/>
                  </a:lnTo>
                  <a:lnTo>
                    <a:pt x="559" y="138"/>
                  </a:lnTo>
                  <a:lnTo>
                    <a:pt x="555" y="143"/>
                  </a:lnTo>
                  <a:lnTo>
                    <a:pt x="550" y="145"/>
                  </a:lnTo>
                  <a:lnTo>
                    <a:pt x="549" y="148"/>
                  </a:lnTo>
                  <a:lnTo>
                    <a:pt x="545" y="152"/>
                  </a:lnTo>
                  <a:close/>
                </a:path>
              </a:pathLst>
            </a:custGeom>
            <a:grpFill/>
            <a:ln w="9525" cap="flat" cmpd="sng">
              <a:solidFill>
                <a:schemeClr val="bg1">
                  <a:lumMod val="95000"/>
                </a:schemeClr>
              </a:solidFill>
              <a:prstDash val="solid"/>
              <a:round/>
              <a:headEnd type="none" w="med" len="med"/>
              <a:tailEnd type="none" w="med" len="me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45"/>
            <p:cNvSpPr>
              <a:spLocks noEditPoints="1"/>
            </p:cNvSpPr>
            <p:nvPr/>
          </p:nvSpPr>
          <p:spPr bwMode="gray">
            <a:xfrm>
              <a:off x="3522662" y="3889376"/>
              <a:ext cx="1893888" cy="1846263"/>
            </a:xfrm>
            <a:custGeom>
              <a:avLst/>
              <a:gdLst/>
              <a:ahLst/>
              <a:cxnLst>
                <a:cxn ang="0">
                  <a:pos x="58" y="458"/>
                </a:cxn>
                <a:cxn ang="0">
                  <a:pos x="342" y="288"/>
                </a:cxn>
                <a:cxn ang="0">
                  <a:pos x="528" y="11"/>
                </a:cxn>
                <a:cxn ang="0">
                  <a:pos x="615" y="223"/>
                </a:cxn>
                <a:cxn ang="0">
                  <a:pos x="661" y="247"/>
                </a:cxn>
                <a:cxn ang="0">
                  <a:pos x="688" y="265"/>
                </a:cxn>
                <a:cxn ang="0">
                  <a:pos x="736" y="272"/>
                </a:cxn>
                <a:cxn ang="0">
                  <a:pos x="777" y="274"/>
                </a:cxn>
                <a:cxn ang="0">
                  <a:pos x="798" y="305"/>
                </a:cxn>
                <a:cxn ang="0">
                  <a:pos x="834" y="301"/>
                </a:cxn>
                <a:cxn ang="0">
                  <a:pos x="859" y="301"/>
                </a:cxn>
                <a:cxn ang="0">
                  <a:pos x="868" y="306"/>
                </a:cxn>
                <a:cxn ang="0">
                  <a:pos x="892" y="305"/>
                </a:cxn>
                <a:cxn ang="0">
                  <a:pos x="921" y="315"/>
                </a:cxn>
                <a:cxn ang="0">
                  <a:pos x="950" y="310"/>
                </a:cxn>
                <a:cxn ang="0">
                  <a:pos x="969" y="303"/>
                </a:cxn>
                <a:cxn ang="0">
                  <a:pos x="1000" y="298"/>
                </a:cxn>
                <a:cxn ang="0">
                  <a:pos x="1027" y="303"/>
                </a:cxn>
                <a:cxn ang="0">
                  <a:pos x="1046" y="303"/>
                </a:cxn>
                <a:cxn ang="0">
                  <a:pos x="1059" y="313"/>
                </a:cxn>
                <a:cxn ang="0">
                  <a:pos x="1075" y="323"/>
                </a:cxn>
                <a:cxn ang="0">
                  <a:pos x="1090" y="327"/>
                </a:cxn>
                <a:cxn ang="0">
                  <a:pos x="1102" y="334"/>
                </a:cxn>
                <a:cxn ang="0">
                  <a:pos x="1117" y="337"/>
                </a:cxn>
                <a:cxn ang="0">
                  <a:pos x="1140" y="395"/>
                </a:cxn>
                <a:cxn ang="0">
                  <a:pos x="1155" y="518"/>
                </a:cxn>
                <a:cxn ang="0">
                  <a:pos x="1164" y="542"/>
                </a:cxn>
                <a:cxn ang="0">
                  <a:pos x="1174" y="563"/>
                </a:cxn>
                <a:cxn ang="0">
                  <a:pos x="1184" y="587"/>
                </a:cxn>
                <a:cxn ang="0">
                  <a:pos x="1188" y="599"/>
                </a:cxn>
                <a:cxn ang="0">
                  <a:pos x="1189" y="616"/>
                </a:cxn>
                <a:cxn ang="0">
                  <a:pos x="1186" y="633"/>
                </a:cxn>
                <a:cxn ang="0">
                  <a:pos x="1172" y="660"/>
                </a:cxn>
                <a:cxn ang="0">
                  <a:pos x="1174" y="686"/>
                </a:cxn>
                <a:cxn ang="0">
                  <a:pos x="1164" y="722"/>
                </a:cxn>
                <a:cxn ang="0">
                  <a:pos x="1104" y="768"/>
                </a:cxn>
                <a:cxn ang="0">
                  <a:pos x="1056" y="768"/>
                </a:cxn>
                <a:cxn ang="0">
                  <a:pos x="1042" y="805"/>
                </a:cxn>
                <a:cxn ang="0">
                  <a:pos x="965" y="865"/>
                </a:cxn>
                <a:cxn ang="0">
                  <a:pos x="924" y="858"/>
                </a:cxn>
                <a:cxn ang="0">
                  <a:pos x="911" y="860"/>
                </a:cxn>
                <a:cxn ang="0">
                  <a:pos x="926" y="887"/>
                </a:cxn>
                <a:cxn ang="0">
                  <a:pos x="888" y="904"/>
                </a:cxn>
                <a:cxn ang="0">
                  <a:pos x="854" y="922"/>
                </a:cxn>
                <a:cxn ang="0">
                  <a:pos x="834" y="951"/>
                </a:cxn>
                <a:cxn ang="0">
                  <a:pos x="830" y="973"/>
                </a:cxn>
                <a:cxn ang="0">
                  <a:pos x="815" y="1016"/>
                </a:cxn>
                <a:cxn ang="0">
                  <a:pos x="842" y="1139"/>
                </a:cxn>
                <a:cxn ang="0">
                  <a:pos x="782" y="1139"/>
                </a:cxn>
                <a:cxn ang="0">
                  <a:pos x="711" y="1116"/>
                </a:cxn>
                <a:cxn ang="0">
                  <a:pos x="634" y="1014"/>
                </a:cxn>
                <a:cxn ang="0">
                  <a:pos x="564" y="899"/>
                </a:cxn>
                <a:cxn ang="0">
                  <a:pos x="514" y="790"/>
                </a:cxn>
                <a:cxn ang="0">
                  <a:pos x="448" y="727"/>
                </a:cxn>
                <a:cxn ang="0">
                  <a:pos x="354" y="727"/>
                </a:cxn>
                <a:cxn ang="0">
                  <a:pos x="275" y="795"/>
                </a:cxn>
                <a:cxn ang="0">
                  <a:pos x="169" y="720"/>
                </a:cxn>
                <a:cxn ang="0">
                  <a:pos x="118" y="593"/>
                </a:cxn>
                <a:cxn ang="0">
                  <a:pos x="1047" y="817"/>
                </a:cxn>
                <a:cxn ang="0">
                  <a:pos x="883" y="928"/>
                </a:cxn>
                <a:cxn ang="0">
                  <a:pos x="853" y="964"/>
                </a:cxn>
                <a:cxn ang="0">
                  <a:pos x="830" y="1029"/>
                </a:cxn>
                <a:cxn ang="0">
                  <a:pos x="837" y="1082"/>
                </a:cxn>
              </a:cxnLst>
              <a:rect l="0" t="0" r="r" b="b"/>
              <a:pathLst>
                <a:path w="1193" h="1163">
                  <a:moveTo>
                    <a:pt x="53" y="523"/>
                  </a:moveTo>
                  <a:lnTo>
                    <a:pt x="34" y="513"/>
                  </a:lnTo>
                  <a:lnTo>
                    <a:pt x="20" y="484"/>
                  </a:lnTo>
                  <a:lnTo>
                    <a:pt x="8" y="476"/>
                  </a:lnTo>
                  <a:lnTo>
                    <a:pt x="1" y="472"/>
                  </a:lnTo>
                  <a:lnTo>
                    <a:pt x="1" y="469"/>
                  </a:lnTo>
                  <a:lnTo>
                    <a:pt x="0" y="464"/>
                  </a:lnTo>
                  <a:lnTo>
                    <a:pt x="1" y="462"/>
                  </a:lnTo>
                  <a:lnTo>
                    <a:pt x="1" y="455"/>
                  </a:lnTo>
                  <a:lnTo>
                    <a:pt x="0" y="455"/>
                  </a:lnTo>
                  <a:lnTo>
                    <a:pt x="3" y="453"/>
                  </a:lnTo>
                  <a:lnTo>
                    <a:pt x="25" y="455"/>
                  </a:lnTo>
                  <a:lnTo>
                    <a:pt x="58" y="458"/>
                  </a:lnTo>
                  <a:lnTo>
                    <a:pt x="155" y="469"/>
                  </a:lnTo>
                  <a:lnTo>
                    <a:pt x="162" y="469"/>
                  </a:lnTo>
                  <a:lnTo>
                    <a:pt x="237" y="476"/>
                  </a:lnTo>
                  <a:lnTo>
                    <a:pt x="241" y="476"/>
                  </a:lnTo>
                  <a:lnTo>
                    <a:pt x="265" y="477"/>
                  </a:lnTo>
                  <a:lnTo>
                    <a:pt x="301" y="481"/>
                  </a:lnTo>
                  <a:lnTo>
                    <a:pt x="324" y="482"/>
                  </a:lnTo>
                  <a:lnTo>
                    <a:pt x="326" y="474"/>
                  </a:lnTo>
                  <a:lnTo>
                    <a:pt x="328" y="428"/>
                  </a:lnTo>
                  <a:lnTo>
                    <a:pt x="333" y="380"/>
                  </a:lnTo>
                  <a:lnTo>
                    <a:pt x="336" y="335"/>
                  </a:lnTo>
                  <a:lnTo>
                    <a:pt x="338" y="315"/>
                  </a:lnTo>
                  <a:lnTo>
                    <a:pt x="342" y="288"/>
                  </a:lnTo>
                  <a:lnTo>
                    <a:pt x="345" y="235"/>
                  </a:lnTo>
                  <a:lnTo>
                    <a:pt x="350" y="188"/>
                  </a:lnTo>
                  <a:lnTo>
                    <a:pt x="352" y="165"/>
                  </a:lnTo>
                  <a:lnTo>
                    <a:pt x="352" y="142"/>
                  </a:lnTo>
                  <a:lnTo>
                    <a:pt x="357" y="94"/>
                  </a:lnTo>
                  <a:lnTo>
                    <a:pt x="357" y="81"/>
                  </a:lnTo>
                  <a:lnTo>
                    <a:pt x="360" y="47"/>
                  </a:lnTo>
                  <a:lnTo>
                    <a:pt x="364" y="0"/>
                  </a:lnTo>
                  <a:lnTo>
                    <a:pt x="365" y="0"/>
                  </a:lnTo>
                  <a:lnTo>
                    <a:pt x="437" y="6"/>
                  </a:lnTo>
                  <a:lnTo>
                    <a:pt x="448" y="6"/>
                  </a:lnTo>
                  <a:lnTo>
                    <a:pt x="483" y="7"/>
                  </a:lnTo>
                  <a:lnTo>
                    <a:pt x="528" y="11"/>
                  </a:lnTo>
                  <a:lnTo>
                    <a:pt x="540" y="11"/>
                  </a:lnTo>
                  <a:lnTo>
                    <a:pt x="574" y="14"/>
                  </a:lnTo>
                  <a:lnTo>
                    <a:pt x="622" y="14"/>
                  </a:lnTo>
                  <a:lnTo>
                    <a:pt x="622" y="16"/>
                  </a:lnTo>
                  <a:lnTo>
                    <a:pt x="620" y="62"/>
                  </a:lnTo>
                  <a:lnTo>
                    <a:pt x="618" y="81"/>
                  </a:lnTo>
                  <a:lnTo>
                    <a:pt x="618" y="110"/>
                  </a:lnTo>
                  <a:lnTo>
                    <a:pt x="617" y="130"/>
                  </a:lnTo>
                  <a:lnTo>
                    <a:pt x="617" y="156"/>
                  </a:lnTo>
                  <a:lnTo>
                    <a:pt x="615" y="173"/>
                  </a:lnTo>
                  <a:lnTo>
                    <a:pt x="613" y="204"/>
                  </a:lnTo>
                  <a:lnTo>
                    <a:pt x="613" y="223"/>
                  </a:lnTo>
                  <a:lnTo>
                    <a:pt x="615" y="223"/>
                  </a:lnTo>
                  <a:lnTo>
                    <a:pt x="618" y="221"/>
                  </a:lnTo>
                  <a:lnTo>
                    <a:pt x="624" y="224"/>
                  </a:lnTo>
                  <a:lnTo>
                    <a:pt x="625" y="228"/>
                  </a:lnTo>
                  <a:lnTo>
                    <a:pt x="627" y="231"/>
                  </a:lnTo>
                  <a:lnTo>
                    <a:pt x="632" y="236"/>
                  </a:lnTo>
                  <a:lnTo>
                    <a:pt x="639" y="245"/>
                  </a:lnTo>
                  <a:lnTo>
                    <a:pt x="647" y="245"/>
                  </a:lnTo>
                  <a:lnTo>
                    <a:pt x="649" y="243"/>
                  </a:lnTo>
                  <a:lnTo>
                    <a:pt x="649" y="241"/>
                  </a:lnTo>
                  <a:lnTo>
                    <a:pt x="651" y="241"/>
                  </a:lnTo>
                  <a:lnTo>
                    <a:pt x="656" y="241"/>
                  </a:lnTo>
                  <a:lnTo>
                    <a:pt x="658" y="245"/>
                  </a:lnTo>
                  <a:lnTo>
                    <a:pt x="661" y="247"/>
                  </a:lnTo>
                  <a:lnTo>
                    <a:pt x="665" y="247"/>
                  </a:lnTo>
                  <a:lnTo>
                    <a:pt x="665" y="243"/>
                  </a:lnTo>
                  <a:lnTo>
                    <a:pt x="666" y="240"/>
                  </a:lnTo>
                  <a:lnTo>
                    <a:pt x="668" y="238"/>
                  </a:lnTo>
                  <a:lnTo>
                    <a:pt x="671" y="241"/>
                  </a:lnTo>
                  <a:lnTo>
                    <a:pt x="677" y="243"/>
                  </a:lnTo>
                  <a:lnTo>
                    <a:pt x="678" y="247"/>
                  </a:lnTo>
                  <a:lnTo>
                    <a:pt x="682" y="250"/>
                  </a:lnTo>
                  <a:lnTo>
                    <a:pt x="682" y="253"/>
                  </a:lnTo>
                  <a:lnTo>
                    <a:pt x="682" y="259"/>
                  </a:lnTo>
                  <a:lnTo>
                    <a:pt x="683" y="262"/>
                  </a:lnTo>
                  <a:lnTo>
                    <a:pt x="683" y="264"/>
                  </a:lnTo>
                  <a:lnTo>
                    <a:pt x="688" y="265"/>
                  </a:lnTo>
                  <a:lnTo>
                    <a:pt x="692" y="264"/>
                  </a:lnTo>
                  <a:lnTo>
                    <a:pt x="697" y="265"/>
                  </a:lnTo>
                  <a:lnTo>
                    <a:pt x="700" y="264"/>
                  </a:lnTo>
                  <a:lnTo>
                    <a:pt x="704" y="265"/>
                  </a:lnTo>
                  <a:lnTo>
                    <a:pt x="709" y="270"/>
                  </a:lnTo>
                  <a:lnTo>
                    <a:pt x="716" y="272"/>
                  </a:lnTo>
                  <a:lnTo>
                    <a:pt x="719" y="274"/>
                  </a:lnTo>
                  <a:lnTo>
                    <a:pt x="724" y="274"/>
                  </a:lnTo>
                  <a:lnTo>
                    <a:pt x="728" y="272"/>
                  </a:lnTo>
                  <a:lnTo>
                    <a:pt x="730" y="272"/>
                  </a:lnTo>
                  <a:lnTo>
                    <a:pt x="733" y="270"/>
                  </a:lnTo>
                  <a:lnTo>
                    <a:pt x="735" y="272"/>
                  </a:lnTo>
                  <a:lnTo>
                    <a:pt x="736" y="272"/>
                  </a:lnTo>
                  <a:lnTo>
                    <a:pt x="738" y="277"/>
                  </a:lnTo>
                  <a:lnTo>
                    <a:pt x="743" y="281"/>
                  </a:lnTo>
                  <a:lnTo>
                    <a:pt x="748" y="282"/>
                  </a:lnTo>
                  <a:lnTo>
                    <a:pt x="750" y="281"/>
                  </a:lnTo>
                  <a:lnTo>
                    <a:pt x="752" y="279"/>
                  </a:lnTo>
                  <a:lnTo>
                    <a:pt x="753" y="279"/>
                  </a:lnTo>
                  <a:lnTo>
                    <a:pt x="753" y="276"/>
                  </a:lnTo>
                  <a:lnTo>
                    <a:pt x="757" y="274"/>
                  </a:lnTo>
                  <a:lnTo>
                    <a:pt x="759" y="274"/>
                  </a:lnTo>
                  <a:lnTo>
                    <a:pt x="764" y="276"/>
                  </a:lnTo>
                  <a:lnTo>
                    <a:pt x="772" y="277"/>
                  </a:lnTo>
                  <a:lnTo>
                    <a:pt x="776" y="274"/>
                  </a:lnTo>
                  <a:lnTo>
                    <a:pt x="777" y="274"/>
                  </a:lnTo>
                  <a:lnTo>
                    <a:pt x="779" y="274"/>
                  </a:lnTo>
                  <a:lnTo>
                    <a:pt x="777" y="282"/>
                  </a:lnTo>
                  <a:lnTo>
                    <a:pt x="779" y="289"/>
                  </a:lnTo>
                  <a:lnTo>
                    <a:pt x="782" y="291"/>
                  </a:lnTo>
                  <a:lnTo>
                    <a:pt x="784" y="291"/>
                  </a:lnTo>
                  <a:lnTo>
                    <a:pt x="789" y="289"/>
                  </a:lnTo>
                  <a:lnTo>
                    <a:pt x="791" y="293"/>
                  </a:lnTo>
                  <a:lnTo>
                    <a:pt x="791" y="294"/>
                  </a:lnTo>
                  <a:lnTo>
                    <a:pt x="791" y="296"/>
                  </a:lnTo>
                  <a:lnTo>
                    <a:pt x="789" y="300"/>
                  </a:lnTo>
                  <a:lnTo>
                    <a:pt x="791" y="301"/>
                  </a:lnTo>
                  <a:lnTo>
                    <a:pt x="794" y="303"/>
                  </a:lnTo>
                  <a:lnTo>
                    <a:pt x="798" y="305"/>
                  </a:lnTo>
                  <a:lnTo>
                    <a:pt x="800" y="305"/>
                  </a:lnTo>
                  <a:lnTo>
                    <a:pt x="805" y="301"/>
                  </a:lnTo>
                  <a:lnTo>
                    <a:pt x="808" y="298"/>
                  </a:lnTo>
                  <a:lnTo>
                    <a:pt x="812" y="296"/>
                  </a:lnTo>
                  <a:lnTo>
                    <a:pt x="813" y="293"/>
                  </a:lnTo>
                  <a:lnTo>
                    <a:pt x="817" y="291"/>
                  </a:lnTo>
                  <a:lnTo>
                    <a:pt x="822" y="293"/>
                  </a:lnTo>
                  <a:lnTo>
                    <a:pt x="824" y="300"/>
                  </a:lnTo>
                  <a:lnTo>
                    <a:pt x="825" y="301"/>
                  </a:lnTo>
                  <a:lnTo>
                    <a:pt x="827" y="301"/>
                  </a:lnTo>
                  <a:lnTo>
                    <a:pt x="830" y="300"/>
                  </a:lnTo>
                  <a:lnTo>
                    <a:pt x="834" y="300"/>
                  </a:lnTo>
                  <a:lnTo>
                    <a:pt x="834" y="301"/>
                  </a:lnTo>
                  <a:lnTo>
                    <a:pt x="835" y="301"/>
                  </a:lnTo>
                  <a:lnTo>
                    <a:pt x="835" y="308"/>
                  </a:lnTo>
                  <a:lnTo>
                    <a:pt x="839" y="310"/>
                  </a:lnTo>
                  <a:lnTo>
                    <a:pt x="842" y="308"/>
                  </a:lnTo>
                  <a:lnTo>
                    <a:pt x="846" y="305"/>
                  </a:lnTo>
                  <a:lnTo>
                    <a:pt x="847" y="305"/>
                  </a:lnTo>
                  <a:lnTo>
                    <a:pt x="847" y="301"/>
                  </a:lnTo>
                  <a:lnTo>
                    <a:pt x="851" y="305"/>
                  </a:lnTo>
                  <a:lnTo>
                    <a:pt x="853" y="306"/>
                  </a:lnTo>
                  <a:lnTo>
                    <a:pt x="853" y="305"/>
                  </a:lnTo>
                  <a:lnTo>
                    <a:pt x="854" y="301"/>
                  </a:lnTo>
                  <a:lnTo>
                    <a:pt x="856" y="301"/>
                  </a:lnTo>
                  <a:lnTo>
                    <a:pt x="859" y="301"/>
                  </a:lnTo>
                  <a:lnTo>
                    <a:pt x="861" y="305"/>
                  </a:lnTo>
                  <a:lnTo>
                    <a:pt x="861" y="306"/>
                  </a:lnTo>
                  <a:lnTo>
                    <a:pt x="858" y="308"/>
                  </a:lnTo>
                  <a:lnTo>
                    <a:pt x="856" y="310"/>
                  </a:lnTo>
                  <a:lnTo>
                    <a:pt x="858" y="317"/>
                  </a:lnTo>
                  <a:lnTo>
                    <a:pt x="861" y="320"/>
                  </a:lnTo>
                  <a:lnTo>
                    <a:pt x="865" y="320"/>
                  </a:lnTo>
                  <a:lnTo>
                    <a:pt x="868" y="320"/>
                  </a:lnTo>
                  <a:lnTo>
                    <a:pt x="868" y="318"/>
                  </a:lnTo>
                  <a:lnTo>
                    <a:pt x="868" y="311"/>
                  </a:lnTo>
                  <a:lnTo>
                    <a:pt x="871" y="310"/>
                  </a:lnTo>
                  <a:lnTo>
                    <a:pt x="868" y="308"/>
                  </a:lnTo>
                  <a:lnTo>
                    <a:pt x="868" y="306"/>
                  </a:lnTo>
                  <a:lnTo>
                    <a:pt x="870" y="306"/>
                  </a:lnTo>
                  <a:lnTo>
                    <a:pt x="873" y="308"/>
                  </a:lnTo>
                  <a:lnTo>
                    <a:pt x="875" y="306"/>
                  </a:lnTo>
                  <a:lnTo>
                    <a:pt x="876" y="305"/>
                  </a:lnTo>
                  <a:lnTo>
                    <a:pt x="876" y="296"/>
                  </a:lnTo>
                  <a:lnTo>
                    <a:pt x="878" y="298"/>
                  </a:lnTo>
                  <a:lnTo>
                    <a:pt x="882" y="296"/>
                  </a:lnTo>
                  <a:lnTo>
                    <a:pt x="882" y="294"/>
                  </a:lnTo>
                  <a:lnTo>
                    <a:pt x="885" y="296"/>
                  </a:lnTo>
                  <a:lnTo>
                    <a:pt x="885" y="300"/>
                  </a:lnTo>
                  <a:lnTo>
                    <a:pt x="887" y="303"/>
                  </a:lnTo>
                  <a:lnTo>
                    <a:pt x="888" y="306"/>
                  </a:lnTo>
                  <a:lnTo>
                    <a:pt x="892" y="305"/>
                  </a:lnTo>
                  <a:lnTo>
                    <a:pt x="894" y="305"/>
                  </a:lnTo>
                  <a:lnTo>
                    <a:pt x="897" y="310"/>
                  </a:lnTo>
                  <a:lnTo>
                    <a:pt x="900" y="308"/>
                  </a:lnTo>
                  <a:lnTo>
                    <a:pt x="902" y="308"/>
                  </a:lnTo>
                  <a:lnTo>
                    <a:pt x="904" y="301"/>
                  </a:lnTo>
                  <a:lnTo>
                    <a:pt x="906" y="300"/>
                  </a:lnTo>
                  <a:lnTo>
                    <a:pt x="912" y="303"/>
                  </a:lnTo>
                  <a:lnTo>
                    <a:pt x="909" y="306"/>
                  </a:lnTo>
                  <a:lnTo>
                    <a:pt x="911" y="308"/>
                  </a:lnTo>
                  <a:lnTo>
                    <a:pt x="914" y="310"/>
                  </a:lnTo>
                  <a:lnTo>
                    <a:pt x="919" y="311"/>
                  </a:lnTo>
                  <a:lnTo>
                    <a:pt x="919" y="313"/>
                  </a:lnTo>
                  <a:lnTo>
                    <a:pt x="921" y="315"/>
                  </a:lnTo>
                  <a:lnTo>
                    <a:pt x="926" y="313"/>
                  </a:lnTo>
                  <a:lnTo>
                    <a:pt x="931" y="318"/>
                  </a:lnTo>
                  <a:lnTo>
                    <a:pt x="933" y="323"/>
                  </a:lnTo>
                  <a:lnTo>
                    <a:pt x="936" y="323"/>
                  </a:lnTo>
                  <a:lnTo>
                    <a:pt x="938" y="322"/>
                  </a:lnTo>
                  <a:lnTo>
                    <a:pt x="938" y="317"/>
                  </a:lnTo>
                  <a:lnTo>
                    <a:pt x="940" y="315"/>
                  </a:lnTo>
                  <a:lnTo>
                    <a:pt x="945" y="317"/>
                  </a:lnTo>
                  <a:lnTo>
                    <a:pt x="947" y="317"/>
                  </a:lnTo>
                  <a:lnTo>
                    <a:pt x="948" y="317"/>
                  </a:lnTo>
                  <a:lnTo>
                    <a:pt x="950" y="313"/>
                  </a:lnTo>
                  <a:lnTo>
                    <a:pt x="952" y="310"/>
                  </a:lnTo>
                  <a:lnTo>
                    <a:pt x="950" y="310"/>
                  </a:lnTo>
                  <a:lnTo>
                    <a:pt x="948" y="311"/>
                  </a:lnTo>
                  <a:lnTo>
                    <a:pt x="948" y="310"/>
                  </a:lnTo>
                  <a:lnTo>
                    <a:pt x="950" y="308"/>
                  </a:lnTo>
                  <a:lnTo>
                    <a:pt x="953" y="310"/>
                  </a:lnTo>
                  <a:lnTo>
                    <a:pt x="955" y="308"/>
                  </a:lnTo>
                  <a:lnTo>
                    <a:pt x="960" y="308"/>
                  </a:lnTo>
                  <a:lnTo>
                    <a:pt x="962" y="306"/>
                  </a:lnTo>
                  <a:lnTo>
                    <a:pt x="962" y="308"/>
                  </a:lnTo>
                  <a:lnTo>
                    <a:pt x="964" y="306"/>
                  </a:lnTo>
                  <a:lnTo>
                    <a:pt x="964" y="305"/>
                  </a:lnTo>
                  <a:lnTo>
                    <a:pt x="965" y="306"/>
                  </a:lnTo>
                  <a:lnTo>
                    <a:pt x="967" y="306"/>
                  </a:lnTo>
                  <a:lnTo>
                    <a:pt x="969" y="303"/>
                  </a:lnTo>
                  <a:lnTo>
                    <a:pt x="971" y="303"/>
                  </a:lnTo>
                  <a:lnTo>
                    <a:pt x="977" y="308"/>
                  </a:lnTo>
                  <a:lnTo>
                    <a:pt x="979" y="308"/>
                  </a:lnTo>
                  <a:lnTo>
                    <a:pt x="982" y="306"/>
                  </a:lnTo>
                  <a:lnTo>
                    <a:pt x="984" y="306"/>
                  </a:lnTo>
                  <a:lnTo>
                    <a:pt x="984" y="305"/>
                  </a:lnTo>
                  <a:lnTo>
                    <a:pt x="986" y="303"/>
                  </a:lnTo>
                  <a:lnTo>
                    <a:pt x="986" y="301"/>
                  </a:lnTo>
                  <a:lnTo>
                    <a:pt x="991" y="303"/>
                  </a:lnTo>
                  <a:lnTo>
                    <a:pt x="996" y="300"/>
                  </a:lnTo>
                  <a:lnTo>
                    <a:pt x="998" y="300"/>
                  </a:lnTo>
                  <a:lnTo>
                    <a:pt x="998" y="298"/>
                  </a:lnTo>
                  <a:lnTo>
                    <a:pt x="1000" y="298"/>
                  </a:lnTo>
                  <a:lnTo>
                    <a:pt x="1003" y="298"/>
                  </a:lnTo>
                  <a:lnTo>
                    <a:pt x="1005" y="301"/>
                  </a:lnTo>
                  <a:lnTo>
                    <a:pt x="1006" y="301"/>
                  </a:lnTo>
                  <a:lnTo>
                    <a:pt x="1006" y="303"/>
                  </a:lnTo>
                  <a:lnTo>
                    <a:pt x="1005" y="303"/>
                  </a:lnTo>
                  <a:lnTo>
                    <a:pt x="1006" y="303"/>
                  </a:lnTo>
                  <a:lnTo>
                    <a:pt x="1008" y="305"/>
                  </a:lnTo>
                  <a:lnTo>
                    <a:pt x="1012" y="303"/>
                  </a:lnTo>
                  <a:lnTo>
                    <a:pt x="1013" y="306"/>
                  </a:lnTo>
                  <a:lnTo>
                    <a:pt x="1023" y="305"/>
                  </a:lnTo>
                  <a:lnTo>
                    <a:pt x="1023" y="301"/>
                  </a:lnTo>
                  <a:lnTo>
                    <a:pt x="1025" y="303"/>
                  </a:lnTo>
                  <a:lnTo>
                    <a:pt x="1027" y="303"/>
                  </a:lnTo>
                  <a:lnTo>
                    <a:pt x="1029" y="300"/>
                  </a:lnTo>
                  <a:lnTo>
                    <a:pt x="1029" y="301"/>
                  </a:lnTo>
                  <a:lnTo>
                    <a:pt x="1030" y="301"/>
                  </a:lnTo>
                  <a:lnTo>
                    <a:pt x="1030" y="298"/>
                  </a:lnTo>
                  <a:lnTo>
                    <a:pt x="1032" y="294"/>
                  </a:lnTo>
                  <a:lnTo>
                    <a:pt x="1039" y="296"/>
                  </a:lnTo>
                  <a:lnTo>
                    <a:pt x="1041" y="298"/>
                  </a:lnTo>
                  <a:lnTo>
                    <a:pt x="1041" y="300"/>
                  </a:lnTo>
                  <a:lnTo>
                    <a:pt x="1042" y="300"/>
                  </a:lnTo>
                  <a:lnTo>
                    <a:pt x="1044" y="300"/>
                  </a:lnTo>
                  <a:lnTo>
                    <a:pt x="1046" y="300"/>
                  </a:lnTo>
                  <a:lnTo>
                    <a:pt x="1044" y="301"/>
                  </a:lnTo>
                  <a:lnTo>
                    <a:pt x="1046" y="303"/>
                  </a:lnTo>
                  <a:lnTo>
                    <a:pt x="1047" y="300"/>
                  </a:lnTo>
                  <a:lnTo>
                    <a:pt x="1047" y="301"/>
                  </a:lnTo>
                  <a:lnTo>
                    <a:pt x="1049" y="303"/>
                  </a:lnTo>
                  <a:lnTo>
                    <a:pt x="1049" y="305"/>
                  </a:lnTo>
                  <a:lnTo>
                    <a:pt x="1051" y="305"/>
                  </a:lnTo>
                  <a:lnTo>
                    <a:pt x="1054" y="306"/>
                  </a:lnTo>
                  <a:lnTo>
                    <a:pt x="1056" y="305"/>
                  </a:lnTo>
                  <a:lnTo>
                    <a:pt x="1056" y="306"/>
                  </a:lnTo>
                  <a:lnTo>
                    <a:pt x="1058" y="308"/>
                  </a:lnTo>
                  <a:lnTo>
                    <a:pt x="1058" y="310"/>
                  </a:lnTo>
                  <a:lnTo>
                    <a:pt x="1059" y="310"/>
                  </a:lnTo>
                  <a:lnTo>
                    <a:pt x="1061" y="311"/>
                  </a:lnTo>
                  <a:lnTo>
                    <a:pt x="1059" y="313"/>
                  </a:lnTo>
                  <a:lnTo>
                    <a:pt x="1063" y="315"/>
                  </a:lnTo>
                  <a:lnTo>
                    <a:pt x="1065" y="318"/>
                  </a:lnTo>
                  <a:lnTo>
                    <a:pt x="1068" y="318"/>
                  </a:lnTo>
                  <a:lnTo>
                    <a:pt x="1070" y="318"/>
                  </a:lnTo>
                  <a:lnTo>
                    <a:pt x="1071" y="317"/>
                  </a:lnTo>
                  <a:lnTo>
                    <a:pt x="1073" y="317"/>
                  </a:lnTo>
                  <a:lnTo>
                    <a:pt x="1071" y="318"/>
                  </a:lnTo>
                  <a:lnTo>
                    <a:pt x="1071" y="320"/>
                  </a:lnTo>
                  <a:lnTo>
                    <a:pt x="1075" y="318"/>
                  </a:lnTo>
                  <a:lnTo>
                    <a:pt x="1073" y="322"/>
                  </a:lnTo>
                  <a:lnTo>
                    <a:pt x="1075" y="320"/>
                  </a:lnTo>
                  <a:lnTo>
                    <a:pt x="1075" y="322"/>
                  </a:lnTo>
                  <a:lnTo>
                    <a:pt x="1075" y="323"/>
                  </a:lnTo>
                  <a:lnTo>
                    <a:pt x="1080" y="323"/>
                  </a:lnTo>
                  <a:lnTo>
                    <a:pt x="1082" y="323"/>
                  </a:lnTo>
                  <a:lnTo>
                    <a:pt x="1083" y="323"/>
                  </a:lnTo>
                  <a:lnTo>
                    <a:pt x="1085" y="325"/>
                  </a:lnTo>
                  <a:lnTo>
                    <a:pt x="1082" y="325"/>
                  </a:lnTo>
                  <a:lnTo>
                    <a:pt x="1082" y="327"/>
                  </a:lnTo>
                  <a:lnTo>
                    <a:pt x="1083" y="327"/>
                  </a:lnTo>
                  <a:lnTo>
                    <a:pt x="1085" y="325"/>
                  </a:lnTo>
                  <a:lnTo>
                    <a:pt x="1088" y="327"/>
                  </a:lnTo>
                  <a:lnTo>
                    <a:pt x="1090" y="325"/>
                  </a:lnTo>
                  <a:lnTo>
                    <a:pt x="1092" y="325"/>
                  </a:lnTo>
                  <a:lnTo>
                    <a:pt x="1092" y="327"/>
                  </a:lnTo>
                  <a:lnTo>
                    <a:pt x="1090" y="327"/>
                  </a:lnTo>
                  <a:lnTo>
                    <a:pt x="1088" y="327"/>
                  </a:lnTo>
                  <a:lnTo>
                    <a:pt x="1090" y="329"/>
                  </a:lnTo>
                  <a:lnTo>
                    <a:pt x="1094" y="327"/>
                  </a:lnTo>
                  <a:lnTo>
                    <a:pt x="1094" y="329"/>
                  </a:lnTo>
                  <a:lnTo>
                    <a:pt x="1092" y="329"/>
                  </a:lnTo>
                  <a:lnTo>
                    <a:pt x="1092" y="330"/>
                  </a:lnTo>
                  <a:lnTo>
                    <a:pt x="1095" y="329"/>
                  </a:lnTo>
                  <a:lnTo>
                    <a:pt x="1095" y="330"/>
                  </a:lnTo>
                  <a:lnTo>
                    <a:pt x="1097" y="330"/>
                  </a:lnTo>
                  <a:lnTo>
                    <a:pt x="1099" y="330"/>
                  </a:lnTo>
                  <a:lnTo>
                    <a:pt x="1102" y="329"/>
                  </a:lnTo>
                  <a:lnTo>
                    <a:pt x="1102" y="332"/>
                  </a:lnTo>
                  <a:lnTo>
                    <a:pt x="1102" y="334"/>
                  </a:lnTo>
                  <a:lnTo>
                    <a:pt x="1104" y="334"/>
                  </a:lnTo>
                  <a:lnTo>
                    <a:pt x="1106" y="335"/>
                  </a:lnTo>
                  <a:lnTo>
                    <a:pt x="1107" y="335"/>
                  </a:lnTo>
                  <a:lnTo>
                    <a:pt x="1107" y="334"/>
                  </a:lnTo>
                  <a:lnTo>
                    <a:pt x="1109" y="334"/>
                  </a:lnTo>
                  <a:lnTo>
                    <a:pt x="1109" y="335"/>
                  </a:lnTo>
                  <a:lnTo>
                    <a:pt x="1107" y="337"/>
                  </a:lnTo>
                  <a:lnTo>
                    <a:pt x="1109" y="339"/>
                  </a:lnTo>
                  <a:lnTo>
                    <a:pt x="1112" y="335"/>
                  </a:lnTo>
                  <a:lnTo>
                    <a:pt x="1114" y="337"/>
                  </a:lnTo>
                  <a:lnTo>
                    <a:pt x="1116" y="335"/>
                  </a:lnTo>
                  <a:lnTo>
                    <a:pt x="1117" y="334"/>
                  </a:lnTo>
                  <a:lnTo>
                    <a:pt x="1117" y="337"/>
                  </a:lnTo>
                  <a:lnTo>
                    <a:pt x="1121" y="334"/>
                  </a:lnTo>
                  <a:lnTo>
                    <a:pt x="1123" y="334"/>
                  </a:lnTo>
                  <a:lnTo>
                    <a:pt x="1121" y="337"/>
                  </a:lnTo>
                  <a:lnTo>
                    <a:pt x="1123" y="337"/>
                  </a:lnTo>
                  <a:lnTo>
                    <a:pt x="1123" y="334"/>
                  </a:lnTo>
                  <a:lnTo>
                    <a:pt x="1128" y="334"/>
                  </a:lnTo>
                  <a:lnTo>
                    <a:pt x="1128" y="335"/>
                  </a:lnTo>
                  <a:lnTo>
                    <a:pt x="1133" y="335"/>
                  </a:lnTo>
                  <a:lnTo>
                    <a:pt x="1135" y="334"/>
                  </a:lnTo>
                  <a:lnTo>
                    <a:pt x="1136" y="335"/>
                  </a:lnTo>
                  <a:lnTo>
                    <a:pt x="1138" y="337"/>
                  </a:lnTo>
                  <a:lnTo>
                    <a:pt x="1140" y="368"/>
                  </a:lnTo>
                  <a:lnTo>
                    <a:pt x="1140" y="395"/>
                  </a:lnTo>
                  <a:lnTo>
                    <a:pt x="1140" y="409"/>
                  </a:lnTo>
                  <a:lnTo>
                    <a:pt x="1140" y="429"/>
                  </a:lnTo>
                  <a:lnTo>
                    <a:pt x="1141" y="462"/>
                  </a:lnTo>
                  <a:lnTo>
                    <a:pt x="1141" y="482"/>
                  </a:lnTo>
                  <a:lnTo>
                    <a:pt x="1141" y="505"/>
                  </a:lnTo>
                  <a:lnTo>
                    <a:pt x="1145" y="506"/>
                  </a:lnTo>
                  <a:lnTo>
                    <a:pt x="1148" y="510"/>
                  </a:lnTo>
                  <a:lnTo>
                    <a:pt x="1148" y="513"/>
                  </a:lnTo>
                  <a:lnTo>
                    <a:pt x="1152" y="515"/>
                  </a:lnTo>
                  <a:lnTo>
                    <a:pt x="1153" y="515"/>
                  </a:lnTo>
                  <a:lnTo>
                    <a:pt x="1152" y="517"/>
                  </a:lnTo>
                  <a:lnTo>
                    <a:pt x="1155" y="515"/>
                  </a:lnTo>
                  <a:lnTo>
                    <a:pt x="1155" y="518"/>
                  </a:lnTo>
                  <a:lnTo>
                    <a:pt x="1157" y="518"/>
                  </a:lnTo>
                  <a:lnTo>
                    <a:pt x="1157" y="520"/>
                  </a:lnTo>
                  <a:lnTo>
                    <a:pt x="1159" y="523"/>
                  </a:lnTo>
                  <a:lnTo>
                    <a:pt x="1160" y="525"/>
                  </a:lnTo>
                  <a:lnTo>
                    <a:pt x="1162" y="529"/>
                  </a:lnTo>
                  <a:lnTo>
                    <a:pt x="1162" y="530"/>
                  </a:lnTo>
                  <a:lnTo>
                    <a:pt x="1164" y="534"/>
                  </a:lnTo>
                  <a:lnTo>
                    <a:pt x="1162" y="535"/>
                  </a:lnTo>
                  <a:lnTo>
                    <a:pt x="1164" y="535"/>
                  </a:lnTo>
                  <a:lnTo>
                    <a:pt x="1165" y="535"/>
                  </a:lnTo>
                  <a:lnTo>
                    <a:pt x="1164" y="539"/>
                  </a:lnTo>
                  <a:lnTo>
                    <a:pt x="1164" y="540"/>
                  </a:lnTo>
                  <a:lnTo>
                    <a:pt x="1164" y="542"/>
                  </a:lnTo>
                  <a:lnTo>
                    <a:pt x="1162" y="546"/>
                  </a:lnTo>
                  <a:lnTo>
                    <a:pt x="1162" y="547"/>
                  </a:lnTo>
                  <a:lnTo>
                    <a:pt x="1164" y="549"/>
                  </a:lnTo>
                  <a:lnTo>
                    <a:pt x="1164" y="551"/>
                  </a:lnTo>
                  <a:lnTo>
                    <a:pt x="1167" y="554"/>
                  </a:lnTo>
                  <a:lnTo>
                    <a:pt x="1169" y="554"/>
                  </a:lnTo>
                  <a:lnTo>
                    <a:pt x="1170" y="556"/>
                  </a:lnTo>
                  <a:lnTo>
                    <a:pt x="1174" y="556"/>
                  </a:lnTo>
                  <a:lnTo>
                    <a:pt x="1172" y="558"/>
                  </a:lnTo>
                  <a:lnTo>
                    <a:pt x="1169" y="559"/>
                  </a:lnTo>
                  <a:lnTo>
                    <a:pt x="1172" y="563"/>
                  </a:lnTo>
                  <a:lnTo>
                    <a:pt x="1174" y="561"/>
                  </a:lnTo>
                  <a:lnTo>
                    <a:pt x="1174" y="563"/>
                  </a:lnTo>
                  <a:lnTo>
                    <a:pt x="1176" y="564"/>
                  </a:lnTo>
                  <a:lnTo>
                    <a:pt x="1174" y="566"/>
                  </a:lnTo>
                  <a:lnTo>
                    <a:pt x="1176" y="568"/>
                  </a:lnTo>
                  <a:lnTo>
                    <a:pt x="1177" y="568"/>
                  </a:lnTo>
                  <a:lnTo>
                    <a:pt x="1177" y="571"/>
                  </a:lnTo>
                  <a:lnTo>
                    <a:pt x="1181" y="571"/>
                  </a:lnTo>
                  <a:lnTo>
                    <a:pt x="1176" y="576"/>
                  </a:lnTo>
                  <a:lnTo>
                    <a:pt x="1176" y="578"/>
                  </a:lnTo>
                  <a:lnTo>
                    <a:pt x="1179" y="580"/>
                  </a:lnTo>
                  <a:lnTo>
                    <a:pt x="1181" y="581"/>
                  </a:lnTo>
                  <a:lnTo>
                    <a:pt x="1182" y="581"/>
                  </a:lnTo>
                  <a:lnTo>
                    <a:pt x="1182" y="585"/>
                  </a:lnTo>
                  <a:lnTo>
                    <a:pt x="1184" y="587"/>
                  </a:lnTo>
                  <a:lnTo>
                    <a:pt x="1184" y="590"/>
                  </a:lnTo>
                  <a:lnTo>
                    <a:pt x="1184" y="592"/>
                  </a:lnTo>
                  <a:lnTo>
                    <a:pt x="1186" y="592"/>
                  </a:lnTo>
                  <a:lnTo>
                    <a:pt x="1188" y="590"/>
                  </a:lnTo>
                  <a:lnTo>
                    <a:pt x="1191" y="590"/>
                  </a:lnTo>
                  <a:lnTo>
                    <a:pt x="1191" y="592"/>
                  </a:lnTo>
                  <a:lnTo>
                    <a:pt x="1189" y="592"/>
                  </a:lnTo>
                  <a:lnTo>
                    <a:pt x="1191" y="593"/>
                  </a:lnTo>
                  <a:lnTo>
                    <a:pt x="1189" y="593"/>
                  </a:lnTo>
                  <a:lnTo>
                    <a:pt x="1189" y="597"/>
                  </a:lnTo>
                  <a:lnTo>
                    <a:pt x="1191" y="597"/>
                  </a:lnTo>
                  <a:lnTo>
                    <a:pt x="1189" y="599"/>
                  </a:lnTo>
                  <a:lnTo>
                    <a:pt x="1188" y="599"/>
                  </a:lnTo>
                  <a:lnTo>
                    <a:pt x="1188" y="600"/>
                  </a:lnTo>
                  <a:lnTo>
                    <a:pt x="1189" y="600"/>
                  </a:lnTo>
                  <a:lnTo>
                    <a:pt x="1189" y="602"/>
                  </a:lnTo>
                  <a:lnTo>
                    <a:pt x="1191" y="602"/>
                  </a:lnTo>
                  <a:lnTo>
                    <a:pt x="1191" y="605"/>
                  </a:lnTo>
                  <a:lnTo>
                    <a:pt x="1193" y="607"/>
                  </a:lnTo>
                  <a:lnTo>
                    <a:pt x="1189" y="609"/>
                  </a:lnTo>
                  <a:lnTo>
                    <a:pt x="1188" y="609"/>
                  </a:lnTo>
                  <a:lnTo>
                    <a:pt x="1188" y="611"/>
                  </a:lnTo>
                  <a:lnTo>
                    <a:pt x="1188" y="612"/>
                  </a:lnTo>
                  <a:lnTo>
                    <a:pt x="1188" y="614"/>
                  </a:lnTo>
                  <a:lnTo>
                    <a:pt x="1189" y="614"/>
                  </a:lnTo>
                  <a:lnTo>
                    <a:pt x="1189" y="616"/>
                  </a:lnTo>
                  <a:lnTo>
                    <a:pt x="1191" y="616"/>
                  </a:lnTo>
                  <a:lnTo>
                    <a:pt x="1191" y="617"/>
                  </a:lnTo>
                  <a:lnTo>
                    <a:pt x="1191" y="619"/>
                  </a:lnTo>
                  <a:lnTo>
                    <a:pt x="1189" y="619"/>
                  </a:lnTo>
                  <a:lnTo>
                    <a:pt x="1189" y="621"/>
                  </a:lnTo>
                  <a:lnTo>
                    <a:pt x="1188" y="621"/>
                  </a:lnTo>
                  <a:lnTo>
                    <a:pt x="1188" y="623"/>
                  </a:lnTo>
                  <a:lnTo>
                    <a:pt x="1188" y="624"/>
                  </a:lnTo>
                  <a:lnTo>
                    <a:pt x="1189" y="626"/>
                  </a:lnTo>
                  <a:lnTo>
                    <a:pt x="1188" y="628"/>
                  </a:lnTo>
                  <a:lnTo>
                    <a:pt x="1189" y="628"/>
                  </a:lnTo>
                  <a:lnTo>
                    <a:pt x="1189" y="629"/>
                  </a:lnTo>
                  <a:lnTo>
                    <a:pt x="1186" y="633"/>
                  </a:lnTo>
                  <a:lnTo>
                    <a:pt x="1186" y="634"/>
                  </a:lnTo>
                  <a:lnTo>
                    <a:pt x="1182" y="638"/>
                  </a:lnTo>
                  <a:lnTo>
                    <a:pt x="1184" y="640"/>
                  </a:lnTo>
                  <a:lnTo>
                    <a:pt x="1184" y="641"/>
                  </a:lnTo>
                  <a:lnTo>
                    <a:pt x="1184" y="645"/>
                  </a:lnTo>
                  <a:lnTo>
                    <a:pt x="1179" y="646"/>
                  </a:lnTo>
                  <a:lnTo>
                    <a:pt x="1177" y="650"/>
                  </a:lnTo>
                  <a:lnTo>
                    <a:pt x="1177" y="652"/>
                  </a:lnTo>
                  <a:lnTo>
                    <a:pt x="1179" y="655"/>
                  </a:lnTo>
                  <a:lnTo>
                    <a:pt x="1177" y="653"/>
                  </a:lnTo>
                  <a:lnTo>
                    <a:pt x="1174" y="655"/>
                  </a:lnTo>
                  <a:lnTo>
                    <a:pt x="1174" y="657"/>
                  </a:lnTo>
                  <a:lnTo>
                    <a:pt x="1172" y="660"/>
                  </a:lnTo>
                  <a:lnTo>
                    <a:pt x="1176" y="662"/>
                  </a:lnTo>
                  <a:lnTo>
                    <a:pt x="1176" y="664"/>
                  </a:lnTo>
                  <a:lnTo>
                    <a:pt x="1176" y="665"/>
                  </a:lnTo>
                  <a:lnTo>
                    <a:pt x="1177" y="669"/>
                  </a:lnTo>
                  <a:lnTo>
                    <a:pt x="1176" y="669"/>
                  </a:lnTo>
                  <a:lnTo>
                    <a:pt x="1177" y="670"/>
                  </a:lnTo>
                  <a:lnTo>
                    <a:pt x="1174" y="672"/>
                  </a:lnTo>
                  <a:lnTo>
                    <a:pt x="1172" y="674"/>
                  </a:lnTo>
                  <a:lnTo>
                    <a:pt x="1172" y="677"/>
                  </a:lnTo>
                  <a:lnTo>
                    <a:pt x="1172" y="679"/>
                  </a:lnTo>
                  <a:lnTo>
                    <a:pt x="1170" y="681"/>
                  </a:lnTo>
                  <a:lnTo>
                    <a:pt x="1170" y="682"/>
                  </a:lnTo>
                  <a:lnTo>
                    <a:pt x="1174" y="686"/>
                  </a:lnTo>
                  <a:lnTo>
                    <a:pt x="1177" y="686"/>
                  </a:lnTo>
                  <a:lnTo>
                    <a:pt x="1176" y="693"/>
                  </a:lnTo>
                  <a:lnTo>
                    <a:pt x="1176" y="694"/>
                  </a:lnTo>
                  <a:lnTo>
                    <a:pt x="1177" y="699"/>
                  </a:lnTo>
                  <a:lnTo>
                    <a:pt x="1177" y="703"/>
                  </a:lnTo>
                  <a:lnTo>
                    <a:pt x="1179" y="703"/>
                  </a:lnTo>
                  <a:lnTo>
                    <a:pt x="1177" y="703"/>
                  </a:lnTo>
                  <a:lnTo>
                    <a:pt x="1177" y="706"/>
                  </a:lnTo>
                  <a:lnTo>
                    <a:pt x="1176" y="708"/>
                  </a:lnTo>
                  <a:lnTo>
                    <a:pt x="1176" y="711"/>
                  </a:lnTo>
                  <a:lnTo>
                    <a:pt x="1172" y="718"/>
                  </a:lnTo>
                  <a:lnTo>
                    <a:pt x="1164" y="720"/>
                  </a:lnTo>
                  <a:lnTo>
                    <a:pt x="1164" y="722"/>
                  </a:lnTo>
                  <a:lnTo>
                    <a:pt x="1155" y="739"/>
                  </a:lnTo>
                  <a:lnTo>
                    <a:pt x="1165" y="754"/>
                  </a:lnTo>
                  <a:lnTo>
                    <a:pt x="1145" y="754"/>
                  </a:lnTo>
                  <a:lnTo>
                    <a:pt x="1117" y="766"/>
                  </a:lnTo>
                  <a:lnTo>
                    <a:pt x="1116" y="768"/>
                  </a:lnTo>
                  <a:lnTo>
                    <a:pt x="1087" y="780"/>
                  </a:lnTo>
                  <a:lnTo>
                    <a:pt x="1080" y="788"/>
                  </a:lnTo>
                  <a:lnTo>
                    <a:pt x="1078" y="787"/>
                  </a:lnTo>
                  <a:lnTo>
                    <a:pt x="1087" y="776"/>
                  </a:lnTo>
                  <a:lnTo>
                    <a:pt x="1097" y="769"/>
                  </a:lnTo>
                  <a:lnTo>
                    <a:pt x="1104" y="771"/>
                  </a:lnTo>
                  <a:lnTo>
                    <a:pt x="1107" y="768"/>
                  </a:lnTo>
                  <a:lnTo>
                    <a:pt x="1104" y="768"/>
                  </a:lnTo>
                  <a:lnTo>
                    <a:pt x="1100" y="768"/>
                  </a:lnTo>
                  <a:lnTo>
                    <a:pt x="1099" y="764"/>
                  </a:lnTo>
                  <a:lnTo>
                    <a:pt x="1076" y="769"/>
                  </a:lnTo>
                  <a:lnTo>
                    <a:pt x="1085" y="756"/>
                  </a:lnTo>
                  <a:lnTo>
                    <a:pt x="1085" y="746"/>
                  </a:lnTo>
                  <a:lnTo>
                    <a:pt x="1082" y="742"/>
                  </a:lnTo>
                  <a:lnTo>
                    <a:pt x="1073" y="746"/>
                  </a:lnTo>
                  <a:lnTo>
                    <a:pt x="1068" y="756"/>
                  </a:lnTo>
                  <a:lnTo>
                    <a:pt x="1063" y="754"/>
                  </a:lnTo>
                  <a:lnTo>
                    <a:pt x="1049" y="742"/>
                  </a:lnTo>
                  <a:lnTo>
                    <a:pt x="1053" y="751"/>
                  </a:lnTo>
                  <a:lnTo>
                    <a:pt x="1058" y="754"/>
                  </a:lnTo>
                  <a:lnTo>
                    <a:pt x="1056" y="768"/>
                  </a:lnTo>
                  <a:lnTo>
                    <a:pt x="1066" y="773"/>
                  </a:lnTo>
                  <a:lnTo>
                    <a:pt x="1059" y="778"/>
                  </a:lnTo>
                  <a:lnTo>
                    <a:pt x="1063" y="778"/>
                  </a:lnTo>
                  <a:lnTo>
                    <a:pt x="1061" y="781"/>
                  </a:lnTo>
                  <a:lnTo>
                    <a:pt x="1066" y="781"/>
                  </a:lnTo>
                  <a:lnTo>
                    <a:pt x="1065" y="780"/>
                  </a:lnTo>
                  <a:lnTo>
                    <a:pt x="1068" y="785"/>
                  </a:lnTo>
                  <a:lnTo>
                    <a:pt x="1075" y="787"/>
                  </a:lnTo>
                  <a:lnTo>
                    <a:pt x="1068" y="785"/>
                  </a:lnTo>
                  <a:lnTo>
                    <a:pt x="1068" y="793"/>
                  </a:lnTo>
                  <a:lnTo>
                    <a:pt x="1063" y="792"/>
                  </a:lnTo>
                  <a:lnTo>
                    <a:pt x="1051" y="807"/>
                  </a:lnTo>
                  <a:lnTo>
                    <a:pt x="1042" y="805"/>
                  </a:lnTo>
                  <a:lnTo>
                    <a:pt x="1042" y="816"/>
                  </a:lnTo>
                  <a:lnTo>
                    <a:pt x="1039" y="816"/>
                  </a:lnTo>
                  <a:lnTo>
                    <a:pt x="1034" y="829"/>
                  </a:lnTo>
                  <a:lnTo>
                    <a:pt x="1008" y="848"/>
                  </a:lnTo>
                  <a:lnTo>
                    <a:pt x="994" y="857"/>
                  </a:lnTo>
                  <a:lnTo>
                    <a:pt x="994" y="853"/>
                  </a:lnTo>
                  <a:lnTo>
                    <a:pt x="984" y="855"/>
                  </a:lnTo>
                  <a:lnTo>
                    <a:pt x="971" y="860"/>
                  </a:lnTo>
                  <a:lnTo>
                    <a:pt x="969" y="869"/>
                  </a:lnTo>
                  <a:lnTo>
                    <a:pt x="993" y="858"/>
                  </a:lnTo>
                  <a:lnTo>
                    <a:pt x="945" y="882"/>
                  </a:lnTo>
                  <a:lnTo>
                    <a:pt x="965" y="870"/>
                  </a:lnTo>
                  <a:lnTo>
                    <a:pt x="965" y="865"/>
                  </a:lnTo>
                  <a:lnTo>
                    <a:pt x="941" y="874"/>
                  </a:lnTo>
                  <a:lnTo>
                    <a:pt x="941" y="870"/>
                  </a:lnTo>
                  <a:lnTo>
                    <a:pt x="948" y="869"/>
                  </a:lnTo>
                  <a:lnTo>
                    <a:pt x="941" y="867"/>
                  </a:lnTo>
                  <a:lnTo>
                    <a:pt x="950" y="853"/>
                  </a:lnTo>
                  <a:lnTo>
                    <a:pt x="943" y="862"/>
                  </a:lnTo>
                  <a:lnTo>
                    <a:pt x="936" y="863"/>
                  </a:lnTo>
                  <a:lnTo>
                    <a:pt x="938" y="858"/>
                  </a:lnTo>
                  <a:lnTo>
                    <a:pt x="933" y="867"/>
                  </a:lnTo>
                  <a:lnTo>
                    <a:pt x="929" y="869"/>
                  </a:lnTo>
                  <a:lnTo>
                    <a:pt x="926" y="863"/>
                  </a:lnTo>
                  <a:lnTo>
                    <a:pt x="926" y="857"/>
                  </a:lnTo>
                  <a:lnTo>
                    <a:pt x="924" y="858"/>
                  </a:lnTo>
                  <a:lnTo>
                    <a:pt x="921" y="853"/>
                  </a:lnTo>
                  <a:lnTo>
                    <a:pt x="923" y="860"/>
                  </a:lnTo>
                  <a:lnTo>
                    <a:pt x="926" y="858"/>
                  </a:lnTo>
                  <a:lnTo>
                    <a:pt x="924" y="867"/>
                  </a:lnTo>
                  <a:lnTo>
                    <a:pt x="928" y="869"/>
                  </a:lnTo>
                  <a:lnTo>
                    <a:pt x="918" y="875"/>
                  </a:lnTo>
                  <a:lnTo>
                    <a:pt x="923" y="870"/>
                  </a:lnTo>
                  <a:lnTo>
                    <a:pt x="921" y="863"/>
                  </a:lnTo>
                  <a:lnTo>
                    <a:pt x="918" y="870"/>
                  </a:lnTo>
                  <a:lnTo>
                    <a:pt x="916" y="869"/>
                  </a:lnTo>
                  <a:lnTo>
                    <a:pt x="916" y="865"/>
                  </a:lnTo>
                  <a:lnTo>
                    <a:pt x="911" y="867"/>
                  </a:lnTo>
                  <a:lnTo>
                    <a:pt x="911" y="860"/>
                  </a:lnTo>
                  <a:lnTo>
                    <a:pt x="911" y="848"/>
                  </a:lnTo>
                  <a:lnTo>
                    <a:pt x="909" y="860"/>
                  </a:lnTo>
                  <a:lnTo>
                    <a:pt x="907" y="858"/>
                  </a:lnTo>
                  <a:lnTo>
                    <a:pt x="902" y="858"/>
                  </a:lnTo>
                  <a:lnTo>
                    <a:pt x="902" y="862"/>
                  </a:lnTo>
                  <a:lnTo>
                    <a:pt x="907" y="867"/>
                  </a:lnTo>
                  <a:lnTo>
                    <a:pt x="906" y="874"/>
                  </a:lnTo>
                  <a:lnTo>
                    <a:pt x="911" y="874"/>
                  </a:lnTo>
                  <a:lnTo>
                    <a:pt x="918" y="881"/>
                  </a:lnTo>
                  <a:lnTo>
                    <a:pt x="911" y="884"/>
                  </a:lnTo>
                  <a:lnTo>
                    <a:pt x="914" y="886"/>
                  </a:lnTo>
                  <a:lnTo>
                    <a:pt x="919" y="881"/>
                  </a:lnTo>
                  <a:lnTo>
                    <a:pt x="926" y="887"/>
                  </a:lnTo>
                  <a:lnTo>
                    <a:pt x="900" y="901"/>
                  </a:lnTo>
                  <a:lnTo>
                    <a:pt x="897" y="898"/>
                  </a:lnTo>
                  <a:lnTo>
                    <a:pt x="897" y="893"/>
                  </a:lnTo>
                  <a:lnTo>
                    <a:pt x="894" y="891"/>
                  </a:lnTo>
                  <a:lnTo>
                    <a:pt x="890" y="882"/>
                  </a:lnTo>
                  <a:lnTo>
                    <a:pt x="885" y="886"/>
                  </a:lnTo>
                  <a:lnTo>
                    <a:pt x="888" y="886"/>
                  </a:lnTo>
                  <a:lnTo>
                    <a:pt x="892" y="891"/>
                  </a:lnTo>
                  <a:lnTo>
                    <a:pt x="890" y="893"/>
                  </a:lnTo>
                  <a:lnTo>
                    <a:pt x="883" y="891"/>
                  </a:lnTo>
                  <a:lnTo>
                    <a:pt x="888" y="896"/>
                  </a:lnTo>
                  <a:lnTo>
                    <a:pt x="888" y="901"/>
                  </a:lnTo>
                  <a:lnTo>
                    <a:pt x="888" y="904"/>
                  </a:lnTo>
                  <a:lnTo>
                    <a:pt x="890" y="910"/>
                  </a:lnTo>
                  <a:lnTo>
                    <a:pt x="887" y="911"/>
                  </a:lnTo>
                  <a:lnTo>
                    <a:pt x="873" y="922"/>
                  </a:lnTo>
                  <a:lnTo>
                    <a:pt x="876" y="906"/>
                  </a:lnTo>
                  <a:lnTo>
                    <a:pt x="871" y="911"/>
                  </a:lnTo>
                  <a:lnTo>
                    <a:pt x="875" y="915"/>
                  </a:lnTo>
                  <a:lnTo>
                    <a:pt x="871" y="922"/>
                  </a:lnTo>
                  <a:lnTo>
                    <a:pt x="866" y="920"/>
                  </a:lnTo>
                  <a:lnTo>
                    <a:pt x="866" y="913"/>
                  </a:lnTo>
                  <a:lnTo>
                    <a:pt x="856" y="920"/>
                  </a:lnTo>
                  <a:lnTo>
                    <a:pt x="856" y="916"/>
                  </a:lnTo>
                  <a:lnTo>
                    <a:pt x="853" y="916"/>
                  </a:lnTo>
                  <a:lnTo>
                    <a:pt x="854" y="922"/>
                  </a:lnTo>
                  <a:lnTo>
                    <a:pt x="844" y="927"/>
                  </a:lnTo>
                  <a:lnTo>
                    <a:pt x="846" y="928"/>
                  </a:lnTo>
                  <a:lnTo>
                    <a:pt x="842" y="930"/>
                  </a:lnTo>
                  <a:lnTo>
                    <a:pt x="846" y="928"/>
                  </a:lnTo>
                  <a:lnTo>
                    <a:pt x="858" y="928"/>
                  </a:lnTo>
                  <a:lnTo>
                    <a:pt x="866" y="922"/>
                  </a:lnTo>
                  <a:lnTo>
                    <a:pt x="866" y="932"/>
                  </a:lnTo>
                  <a:lnTo>
                    <a:pt x="858" y="942"/>
                  </a:lnTo>
                  <a:lnTo>
                    <a:pt x="849" y="954"/>
                  </a:lnTo>
                  <a:lnTo>
                    <a:pt x="846" y="952"/>
                  </a:lnTo>
                  <a:lnTo>
                    <a:pt x="847" y="952"/>
                  </a:lnTo>
                  <a:lnTo>
                    <a:pt x="842" y="947"/>
                  </a:lnTo>
                  <a:lnTo>
                    <a:pt x="834" y="951"/>
                  </a:lnTo>
                  <a:lnTo>
                    <a:pt x="835" y="947"/>
                  </a:lnTo>
                  <a:lnTo>
                    <a:pt x="824" y="949"/>
                  </a:lnTo>
                  <a:lnTo>
                    <a:pt x="822" y="947"/>
                  </a:lnTo>
                  <a:lnTo>
                    <a:pt x="818" y="947"/>
                  </a:lnTo>
                  <a:lnTo>
                    <a:pt x="820" y="951"/>
                  </a:lnTo>
                  <a:lnTo>
                    <a:pt x="824" y="952"/>
                  </a:lnTo>
                  <a:lnTo>
                    <a:pt x="832" y="951"/>
                  </a:lnTo>
                  <a:lnTo>
                    <a:pt x="830" y="957"/>
                  </a:lnTo>
                  <a:lnTo>
                    <a:pt x="837" y="964"/>
                  </a:lnTo>
                  <a:lnTo>
                    <a:pt x="835" y="964"/>
                  </a:lnTo>
                  <a:lnTo>
                    <a:pt x="837" y="966"/>
                  </a:lnTo>
                  <a:lnTo>
                    <a:pt x="834" y="971"/>
                  </a:lnTo>
                  <a:lnTo>
                    <a:pt x="830" y="973"/>
                  </a:lnTo>
                  <a:lnTo>
                    <a:pt x="835" y="973"/>
                  </a:lnTo>
                  <a:lnTo>
                    <a:pt x="839" y="964"/>
                  </a:lnTo>
                  <a:lnTo>
                    <a:pt x="844" y="966"/>
                  </a:lnTo>
                  <a:lnTo>
                    <a:pt x="837" y="980"/>
                  </a:lnTo>
                  <a:lnTo>
                    <a:pt x="829" y="1005"/>
                  </a:lnTo>
                  <a:lnTo>
                    <a:pt x="820" y="1005"/>
                  </a:lnTo>
                  <a:lnTo>
                    <a:pt x="820" y="993"/>
                  </a:lnTo>
                  <a:lnTo>
                    <a:pt x="817" y="1004"/>
                  </a:lnTo>
                  <a:lnTo>
                    <a:pt x="810" y="1007"/>
                  </a:lnTo>
                  <a:lnTo>
                    <a:pt x="796" y="995"/>
                  </a:lnTo>
                  <a:lnTo>
                    <a:pt x="803" y="1009"/>
                  </a:lnTo>
                  <a:lnTo>
                    <a:pt x="793" y="1009"/>
                  </a:lnTo>
                  <a:lnTo>
                    <a:pt x="815" y="1016"/>
                  </a:lnTo>
                  <a:lnTo>
                    <a:pt x="827" y="1012"/>
                  </a:lnTo>
                  <a:lnTo>
                    <a:pt x="818" y="1031"/>
                  </a:lnTo>
                  <a:lnTo>
                    <a:pt x="822" y="1039"/>
                  </a:lnTo>
                  <a:lnTo>
                    <a:pt x="813" y="1041"/>
                  </a:lnTo>
                  <a:lnTo>
                    <a:pt x="813" y="1055"/>
                  </a:lnTo>
                  <a:lnTo>
                    <a:pt x="820" y="1062"/>
                  </a:lnTo>
                  <a:lnTo>
                    <a:pt x="824" y="1082"/>
                  </a:lnTo>
                  <a:lnTo>
                    <a:pt x="825" y="1091"/>
                  </a:lnTo>
                  <a:lnTo>
                    <a:pt x="822" y="1094"/>
                  </a:lnTo>
                  <a:lnTo>
                    <a:pt x="825" y="1104"/>
                  </a:lnTo>
                  <a:lnTo>
                    <a:pt x="830" y="1108"/>
                  </a:lnTo>
                  <a:lnTo>
                    <a:pt x="832" y="1127"/>
                  </a:lnTo>
                  <a:lnTo>
                    <a:pt x="842" y="1139"/>
                  </a:lnTo>
                  <a:lnTo>
                    <a:pt x="839" y="1145"/>
                  </a:lnTo>
                  <a:lnTo>
                    <a:pt x="846" y="1145"/>
                  </a:lnTo>
                  <a:lnTo>
                    <a:pt x="849" y="1151"/>
                  </a:lnTo>
                  <a:lnTo>
                    <a:pt x="837" y="1149"/>
                  </a:lnTo>
                  <a:lnTo>
                    <a:pt x="837" y="1152"/>
                  </a:lnTo>
                  <a:lnTo>
                    <a:pt x="829" y="1154"/>
                  </a:lnTo>
                  <a:lnTo>
                    <a:pt x="829" y="1163"/>
                  </a:lnTo>
                  <a:lnTo>
                    <a:pt x="824" y="1163"/>
                  </a:lnTo>
                  <a:lnTo>
                    <a:pt x="808" y="1152"/>
                  </a:lnTo>
                  <a:lnTo>
                    <a:pt x="810" y="1151"/>
                  </a:lnTo>
                  <a:lnTo>
                    <a:pt x="806" y="1149"/>
                  </a:lnTo>
                  <a:lnTo>
                    <a:pt x="803" y="1142"/>
                  </a:lnTo>
                  <a:lnTo>
                    <a:pt x="782" y="1139"/>
                  </a:lnTo>
                  <a:lnTo>
                    <a:pt x="765" y="1139"/>
                  </a:lnTo>
                  <a:lnTo>
                    <a:pt x="762" y="1140"/>
                  </a:lnTo>
                  <a:lnTo>
                    <a:pt x="760" y="1137"/>
                  </a:lnTo>
                  <a:lnTo>
                    <a:pt x="750" y="1139"/>
                  </a:lnTo>
                  <a:lnTo>
                    <a:pt x="741" y="1133"/>
                  </a:lnTo>
                  <a:lnTo>
                    <a:pt x="743" y="1132"/>
                  </a:lnTo>
                  <a:lnTo>
                    <a:pt x="741" y="1130"/>
                  </a:lnTo>
                  <a:lnTo>
                    <a:pt x="738" y="1132"/>
                  </a:lnTo>
                  <a:lnTo>
                    <a:pt x="736" y="1127"/>
                  </a:lnTo>
                  <a:lnTo>
                    <a:pt x="731" y="1127"/>
                  </a:lnTo>
                  <a:lnTo>
                    <a:pt x="726" y="1120"/>
                  </a:lnTo>
                  <a:lnTo>
                    <a:pt x="723" y="1122"/>
                  </a:lnTo>
                  <a:lnTo>
                    <a:pt x="711" y="1116"/>
                  </a:lnTo>
                  <a:lnTo>
                    <a:pt x="704" y="1118"/>
                  </a:lnTo>
                  <a:lnTo>
                    <a:pt x="690" y="1103"/>
                  </a:lnTo>
                  <a:lnTo>
                    <a:pt x="682" y="1104"/>
                  </a:lnTo>
                  <a:lnTo>
                    <a:pt x="678" y="1101"/>
                  </a:lnTo>
                  <a:lnTo>
                    <a:pt x="663" y="1098"/>
                  </a:lnTo>
                  <a:lnTo>
                    <a:pt x="663" y="1091"/>
                  </a:lnTo>
                  <a:lnTo>
                    <a:pt x="658" y="1084"/>
                  </a:lnTo>
                  <a:lnTo>
                    <a:pt x="658" y="1080"/>
                  </a:lnTo>
                  <a:lnTo>
                    <a:pt x="647" y="1050"/>
                  </a:lnTo>
                  <a:lnTo>
                    <a:pt x="637" y="1041"/>
                  </a:lnTo>
                  <a:lnTo>
                    <a:pt x="637" y="1036"/>
                  </a:lnTo>
                  <a:lnTo>
                    <a:pt x="632" y="1031"/>
                  </a:lnTo>
                  <a:lnTo>
                    <a:pt x="634" y="1014"/>
                  </a:lnTo>
                  <a:lnTo>
                    <a:pt x="632" y="1005"/>
                  </a:lnTo>
                  <a:lnTo>
                    <a:pt x="624" y="1000"/>
                  </a:lnTo>
                  <a:lnTo>
                    <a:pt x="630" y="983"/>
                  </a:lnTo>
                  <a:lnTo>
                    <a:pt x="627" y="981"/>
                  </a:lnTo>
                  <a:lnTo>
                    <a:pt x="625" y="969"/>
                  </a:lnTo>
                  <a:lnTo>
                    <a:pt x="608" y="963"/>
                  </a:lnTo>
                  <a:lnTo>
                    <a:pt x="600" y="951"/>
                  </a:lnTo>
                  <a:lnTo>
                    <a:pt x="594" y="949"/>
                  </a:lnTo>
                  <a:lnTo>
                    <a:pt x="589" y="928"/>
                  </a:lnTo>
                  <a:lnTo>
                    <a:pt x="584" y="927"/>
                  </a:lnTo>
                  <a:lnTo>
                    <a:pt x="574" y="910"/>
                  </a:lnTo>
                  <a:lnTo>
                    <a:pt x="564" y="904"/>
                  </a:lnTo>
                  <a:lnTo>
                    <a:pt x="564" y="899"/>
                  </a:lnTo>
                  <a:lnTo>
                    <a:pt x="557" y="896"/>
                  </a:lnTo>
                  <a:lnTo>
                    <a:pt x="557" y="891"/>
                  </a:lnTo>
                  <a:lnTo>
                    <a:pt x="552" y="882"/>
                  </a:lnTo>
                  <a:lnTo>
                    <a:pt x="550" y="874"/>
                  </a:lnTo>
                  <a:lnTo>
                    <a:pt x="553" y="872"/>
                  </a:lnTo>
                  <a:lnTo>
                    <a:pt x="547" y="867"/>
                  </a:lnTo>
                  <a:lnTo>
                    <a:pt x="548" y="862"/>
                  </a:lnTo>
                  <a:lnTo>
                    <a:pt x="540" y="853"/>
                  </a:lnTo>
                  <a:lnTo>
                    <a:pt x="531" y="829"/>
                  </a:lnTo>
                  <a:lnTo>
                    <a:pt x="526" y="826"/>
                  </a:lnTo>
                  <a:lnTo>
                    <a:pt x="526" y="809"/>
                  </a:lnTo>
                  <a:lnTo>
                    <a:pt x="516" y="799"/>
                  </a:lnTo>
                  <a:lnTo>
                    <a:pt x="514" y="790"/>
                  </a:lnTo>
                  <a:lnTo>
                    <a:pt x="495" y="775"/>
                  </a:lnTo>
                  <a:lnTo>
                    <a:pt x="490" y="764"/>
                  </a:lnTo>
                  <a:lnTo>
                    <a:pt x="473" y="758"/>
                  </a:lnTo>
                  <a:lnTo>
                    <a:pt x="473" y="747"/>
                  </a:lnTo>
                  <a:lnTo>
                    <a:pt x="468" y="752"/>
                  </a:lnTo>
                  <a:lnTo>
                    <a:pt x="470" y="744"/>
                  </a:lnTo>
                  <a:lnTo>
                    <a:pt x="463" y="744"/>
                  </a:lnTo>
                  <a:lnTo>
                    <a:pt x="459" y="734"/>
                  </a:lnTo>
                  <a:lnTo>
                    <a:pt x="461" y="732"/>
                  </a:lnTo>
                  <a:lnTo>
                    <a:pt x="456" y="732"/>
                  </a:lnTo>
                  <a:lnTo>
                    <a:pt x="454" y="728"/>
                  </a:lnTo>
                  <a:lnTo>
                    <a:pt x="448" y="732"/>
                  </a:lnTo>
                  <a:lnTo>
                    <a:pt x="448" y="727"/>
                  </a:lnTo>
                  <a:lnTo>
                    <a:pt x="444" y="730"/>
                  </a:lnTo>
                  <a:lnTo>
                    <a:pt x="439" y="732"/>
                  </a:lnTo>
                  <a:lnTo>
                    <a:pt x="427" y="727"/>
                  </a:lnTo>
                  <a:lnTo>
                    <a:pt x="424" y="728"/>
                  </a:lnTo>
                  <a:lnTo>
                    <a:pt x="422" y="723"/>
                  </a:lnTo>
                  <a:lnTo>
                    <a:pt x="412" y="727"/>
                  </a:lnTo>
                  <a:lnTo>
                    <a:pt x="408" y="723"/>
                  </a:lnTo>
                  <a:lnTo>
                    <a:pt x="400" y="725"/>
                  </a:lnTo>
                  <a:lnTo>
                    <a:pt x="376" y="715"/>
                  </a:lnTo>
                  <a:lnTo>
                    <a:pt x="371" y="718"/>
                  </a:lnTo>
                  <a:lnTo>
                    <a:pt x="369" y="725"/>
                  </a:lnTo>
                  <a:lnTo>
                    <a:pt x="359" y="723"/>
                  </a:lnTo>
                  <a:lnTo>
                    <a:pt x="354" y="727"/>
                  </a:lnTo>
                  <a:lnTo>
                    <a:pt x="352" y="723"/>
                  </a:lnTo>
                  <a:lnTo>
                    <a:pt x="345" y="728"/>
                  </a:lnTo>
                  <a:lnTo>
                    <a:pt x="342" y="727"/>
                  </a:lnTo>
                  <a:lnTo>
                    <a:pt x="328" y="749"/>
                  </a:lnTo>
                  <a:lnTo>
                    <a:pt x="326" y="761"/>
                  </a:lnTo>
                  <a:lnTo>
                    <a:pt x="319" y="766"/>
                  </a:lnTo>
                  <a:lnTo>
                    <a:pt x="316" y="775"/>
                  </a:lnTo>
                  <a:lnTo>
                    <a:pt x="321" y="780"/>
                  </a:lnTo>
                  <a:lnTo>
                    <a:pt x="309" y="783"/>
                  </a:lnTo>
                  <a:lnTo>
                    <a:pt x="292" y="805"/>
                  </a:lnTo>
                  <a:lnTo>
                    <a:pt x="282" y="800"/>
                  </a:lnTo>
                  <a:lnTo>
                    <a:pt x="280" y="804"/>
                  </a:lnTo>
                  <a:lnTo>
                    <a:pt x="275" y="795"/>
                  </a:lnTo>
                  <a:lnTo>
                    <a:pt x="271" y="797"/>
                  </a:lnTo>
                  <a:lnTo>
                    <a:pt x="263" y="792"/>
                  </a:lnTo>
                  <a:lnTo>
                    <a:pt x="258" y="785"/>
                  </a:lnTo>
                  <a:lnTo>
                    <a:pt x="241" y="778"/>
                  </a:lnTo>
                  <a:lnTo>
                    <a:pt x="239" y="773"/>
                  </a:lnTo>
                  <a:lnTo>
                    <a:pt x="234" y="773"/>
                  </a:lnTo>
                  <a:lnTo>
                    <a:pt x="237" y="768"/>
                  </a:lnTo>
                  <a:lnTo>
                    <a:pt x="234" y="769"/>
                  </a:lnTo>
                  <a:lnTo>
                    <a:pt x="212" y="761"/>
                  </a:lnTo>
                  <a:lnTo>
                    <a:pt x="200" y="752"/>
                  </a:lnTo>
                  <a:lnTo>
                    <a:pt x="198" y="742"/>
                  </a:lnTo>
                  <a:lnTo>
                    <a:pt x="183" y="734"/>
                  </a:lnTo>
                  <a:lnTo>
                    <a:pt x="169" y="720"/>
                  </a:lnTo>
                  <a:lnTo>
                    <a:pt x="166" y="705"/>
                  </a:lnTo>
                  <a:lnTo>
                    <a:pt x="159" y="694"/>
                  </a:lnTo>
                  <a:lnTo>
                    <a:pt x="157" y="677"/>
                  </a:lnTo>
                  <a:lnTo>
                    <a:pt x="160" y="669"/>
                  </a:lnTo>
                  <a:lnTo>
                    <a:pt x="159" y="658"/>
                  </a:lnTo>
                  <a:lnTo>
                    <a:pt x="150" y="645"/>
                  </a:lnTo>
                  <a:lnTo>
                    <a:pt x="150" y="643"/>
                  </a:lnTo>
                  <a:lnTo>
                    <a:pt x="147" y="641"/>
                  </a:lnTo>
                  <a:lnTo>
                    <a:pt x="145" y="621"/>
                  </a:lnTo>
                  <a:lnTo>
                    <a:pt x="136" y="612"/>
                  </a:lnTo>
                  <a:lnTo>
                    <a:pt x="136" y="609"/>
                  </a:lnTo>
                  <a:lnTo>
                    <a:pt x="130" y="607"/>
                  </a:lnTo>
                  <a:lnTo>
                    <a:pt x="118" y="593"/>
                  </a:lnTo>
                  <a:lnTo>
                    <a:pt x="113" y="593"/>
                  </a:lnTo>
                  <a:lnTo>
                    <a:pt x="111" y="590"/>
                  </a:lnTo>
                  <a:lnTo>
                    <a:pt x="107" y="592"/>
                  </a:lnTo>
                  <a:lnTo>
                    <a:pt x="102" y="587"/>
                  </a:lnTo>
                  <a:lnTo>
                    <a:pt x="101" y="581"/>
                  </a:lnTo>
                  <a:lnTo>
                    <a:pt x="89" y="570"/>
                  </a:lnTo>
                  <a:lnTo>
                    <a:pt x="85" y="559"/>
                  </a:lnTo>
                  <a:lnTo>
                    <a:pt x="70" y="549"/>
                  </a:lnTo>
                  <a:lnTo>
                    <a:pt x="53" y="523"/>
                  </a:lnTo>
                  <a:close/>
                  <a:moveTo>
                    <a:pt x="1066" y="800"/>
                  </a:moveTo>
                  <a:lnTo>
                    <a:pt x="1080" y="790"/>
                  </a:lnTo>
                  <a:lnTo>
                    <a:pt x="1082" y="793"/>
                  </a:lnTo>
                  <a:lnTo>
                    <a:pt x="1047" y="817"/>
                  </a:lnTo>
                  <a:lnTo>
                    <a:pt x="1066" y="800"/>
                  </a:lnTo>
                  <a:close/>
                  <a:moveTo>
                    <a:pt x="926" y="898"/>
                  </a:moveTo>
                  <a:lnTo>
                    <a:pt x="885" y="927"/>
                  </a:lnTo>
                  <a:lnTo>
                    <a:pt x="887" y="916"/>
                  </a:lnTo>
                  <a:lnTo>
                    <a:pt x="894" y="915"/>
                  </a:lnTo>
                  <a:lnTo>
                    <a:pt x="914" y="901"/>
                  </a:lnTo>
                  <a:lnTo>
                    <a:pt x="919" y="899"/>
                  </a:lnTo>
                  <a:lnTo>
                    <a:pt x="924" y="893"/>
                  </a:lnTo>
                  <a:lnTo>
                    <a:pt x="926" y="898"/>
                  </a:lnTo>
                  <a:close/>
                  <a:moveTo>
                    <a:pt x="875" y="928"/>
                  </a:moveTo>
                  <a:lnTo>
                    <a:pt x="882" y="920"/>
                  </a:lnTo>
                  <a:lnTo>
                    <a:pt x="885" y="923"/>
                  </a:lnTo>
                  <a:lnTo>
                    <a:pt x="883" y="928"/>
                  </a:lnTo>
                  <a:lnTo>
                    <a:pt x="865" y="951"/>
                  </a:lnTo>
                  <a:lnTo>
                    <a:pt x="866" y="942"/>
                  </a:lnTo>
                  <a:lnTo>
                    <a:pt x="873" y="935"/>
                  </a:lnTo>
                  <a:lnTo>
                    <a:pt x="871" y="934"/>
                  </a:lnTo>
                  <a:lnTo>
                    <a:pt x="875" y="928"/>
                  </a:lnTo>
                  <a:close/>
                  <a:moveTo>
                    <a:pt x="834" y="1009"/>
                  </a:moveTo>
                  <a:lnTo>
                    <a:pt x="832" y="1017"/>
                  </a:lnTo>
                  <a:lnTo>
                    <a:pt x="832" y="1009"/>
                  </a:lnTo>
                  <a:lnTo>
                    <a:pt x="835" y="993"/>
                  </a:lnTo>
                  <a:lnTo>
                    <a:pt x="844" y="978"/>
                  </a:lnTo>
                  <a:lnTo>
                    <a:pt x="844" y="971"/>
                  </a:lnTo>
                  <a:lnTo>
                    <a:pt x="849" y="975"/>
                  </a:lnTo>
                  <a:lnTo>
                    <a:pt x="853" y="964"/>
                  </a:lnTo>
                  <a:lnTo>
                    <a:pt x="861" y="954"/>
                  </a:lnTo>
                  <a:lnTo>
                    <a:pt x="858" y="952"/>
                  </a:lnTo>
                  <a:lnTo>
                    <a:pt x="863" y="952"/>
                  </a:lnTo>
                  <a:lnTo>
                    <a:pt x="847" y="980"/>
                  </a:lnTo>
                  <a:lnTo>
                    <a:pt x="834" y="1009"/>
                  </a:lnTo>
                  <a:close/>
                  <a:moveTo>
                    <a:pt x="837" y="1082"/>
                  </a:moveTo>
                  <a:lnTo>
                    <a:pt x="832" y="1070"/>
                  </a:lnTo>
                  <a:lnTo>
                    <a:pt x="830" y="1058"/>
                  </a:lnTo>
                  <a:lnTo>
                    <a:pt x="829" y="1048"/>
                  </a:lnTo>
                  <a:lnTo>
                    <a:pt x="829" y="1028"/>
                  </a:lnTo>
                  <a:lnTo>
                    <a:pt x="830" y="1019"/>
                  </a:lnTo>
                  <a:lnTo>
                    <a:pt x="832" y="1017"/>
                  </a:lnTo>
                  <a:lnTo>
                    <a:pt x="830" y="1029"/>
                  </a:lnTo>
                  <a:lnTo>
                    <a:pt x="830" y="1045"/>
                  </a:lnTo>
                  <a:lnTo>
                    <a:pt x="832" y="1060"/>
                  </a:lnTo>
                  <a:lnTo>
                    <a:pt x="839" y="1082"/>
                  </a:lnTo>
                  <a:lnTo>
                    <a:pt x="844" y="1101"/>
                  </a:lnTo>
                  <a:lnTo>
                    <a:pt x="847" y="1118"/>
                  </a:lnTo>
                  <a:lnTo>
                    <a:pt x="849" y="1137"/>
                  </a:lnTo>
                  <a:lnTo>
                    <a:pt x="849" y="1139"/>
                  </a:lnTo>
                  <a:lnTo>
                    <a:pt x="846" y="1120"/>
                  </a:lnTo>
                  <a:lnTo>
                    <a:pt x="846" y="1110"/>
                  </a:lnTo>
                  <a:lnTo>
                    <a:pt x="842" y="1101"/>
                  </a:lnTo>
                  <a:lnTo>
                    <a:pt x="841" y="1096"/>
                  </a:lnTo>
                  <a:lnTo>
                    <a:pt x="841" y="1089"/>
                  </a:lnTo>
                  <a:lnTo>
                    <a:pt x="837" y="1082"/>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46"/>
            <p:cNvSpPr>
              <a:spLocks/>
            </p:cNvSpPr>
            <p:nvPr/>
          </p:nvSpPr>
          <p:spPr bwMode="gray">
            <a:xfrm>
              <a:off x="3167062" y="3716338"/>
              <a:ext cx="941388" cy="974725"/>
            </a:xfrm>
            <a:custGeom>
              <a:avLst/>
              <a:gdLst/>
              <a:ahLst/>
              <a:cxnLst>
                <a:cxn ang="0">
                  <a:pos x="15" y="487"/>
                </a:cxn>
                <a:cxn ang="0">
                  <a:pos x="20" y="451"/>
                </a:cxn>
                <a:cxn ang="0">
                  <a:pos x="25" y="405"/>
                </a:cxn>
                <a:cxn ang="0">
                  <a:pos x="34" y="344"/>
                </a:cxn>
                <a:cxn ang="0">
                  <a:pos x="46" y="258"/>
                </a:cxn>
                <a:cxn ang="0">
                  <a:pos x="53" y="219"/>
                </a:cxn>
                <a:cxn ang="0">
                  <a:pos x="68" y="108"/>
                </a:cxn>
                <a:cxn ang="0">
                  <a:pos x="82" y="0"/>
                </a:cxn>
                <a:cxn ang="0">
                  <a:pos x="138" y="9"/>
                </a:cxn>
                <a:cxn ang="0">
                  <a:pos x="215" y="17"/>
                </a:cxn>
                <a:cxn ang="0">
                  <a:pos x="220" y="19"/>
                </a:cxn>
                <a:cxn ang="0">
                  <a:pos x="265" y="24"/>
                </a:cxn>
                <a:cxn ang="0">
                  <a:pos x="266" y="26"/>
                </a:cxn>
                <a:cxn ang="0">
                  <a:pos x="299" y="29"/>
                </a:cxn>
                <a:cxn ang="0">
                  <a:pos x="340" y="33"/>
                </a:cxn>
                <a:cxn ang="0">
                  <a:pos x="364" y="34"/>
                </a:cxn>
                <a:cxn ang="0">
                  <a:pos x="407" y="39"/>
                </a:cxn>
                <a:cxn ang="0">
                  <a:pos x="412" y="39"/>
                </a:cxn>
                <a:cxn ang="0">
                  <a:pos x="509" y="48"/>
                </a:cxn>
                <a:cxn ang="0">
                  <a:pos x="586" y="55"/>
                </a:cxn>
                <a:cxn ang="0">
                  <a:pos x="593" y="55"/>
                </a:cxn>
                <a:cxn ang="0">
                  <a:pos x="589" y="109"/>
                </a:cxn>
                <a:cxn ang="0">
                  <a:pos x="588" y="109"/>
                </a:cxn>
                <a:cxn ang="0">
                  <a:pos x="584" y="156"/>
                </a:cxn>
                <a:cxn ang="0">
                  <a:pos x="581" y="190"/>
                </a:cxn>
                <a:cxn ang="0">
                  <a:pos x="581" y="203"/>
                </a:cxn>
                <a:cxn ang="0">
                  <a:pos x="576" y="251"/>
                </a:cxn>
                <a:cxn ang="0">
                  <a:pos x="576" y="274"/>
                </a:cxn>
                <a:cxn ang="0">
                  <a:pos x="574" y="297"/>
                </a:cxn>
                <a:cxn ang="0">
                  <a:pos x="569" y="344"/>
                </a:cxn>
                <a:cxn ang="0">
                  <a:pos x="566" y="397"/>
                </a:cxn>
                <a:cxn ang="0">
                  <a:pos x="562" y="424"/>
                </a:cxn>
                <a:cxn ang="0">
                  <a:pos x="560" y="444"/>
                </a:cxn>
                <a:cxn ang="0">
                  <a:pos x="557" y="489"/>
                </a:cxn>
                <a:cxn ang="0">
                  <a:pos x="552" y="537"/>
                </a:cxn>
                <a:cxn ang="0">
                  <a:pos x="550" y="583"/>
                </a:cxn>
                <a:cxn ang="0">
                  <a:pos x="548" y="591"/>
                </a:cxn>
                <a:cxn ang="0">
                  <a:pos x="525" y="590"/>
                </a:cxn>
                <a:cxn ang="0">
                  <a:pos x="489" y="586"/>
                </a:cxn>
                <a:cxn ang="0">
                  <a:pos x="465" y="585"/>
                </a:cxn>
                <a:cxn ang="0">
                  <a:pos x="461" y="585"/>
                </a:cxn>
                <a:cxn ang="0">
                  <a:pos x="386" y="578"/>
                </a:cxn>
                <a:cxn ang="0">
                  <a:pos x="379" y="578"/>
                </a:cxn>
                <a:cxn ang="0">
                  <a:pos x="282" y="567"/>
                </a:cxn>
                <a:cxn ang="0">
                  <a:pos x="249" y="564"/>
                </a:cxn>
                <a:cxn ang="0">
                  <a:pos x="227" y="562"/>
                </a:cxn>
                <a:cxn ang="0">
                  <a:pos x="224" y="564"/>
                </a:cxn>
                <a:cxn ang="0">
                  <a:pos x="225" y="564"/>
                </a:cxn>
                <a:cxn ang="0">
                  <a:pos x="225" y="571"/>
                </a:cxn>
                <a:cxn ang="0">
                  <a:pos x="224" y="573"/>
                </a:cxn>
                <a:cxn ang="0">
                  <a:pos x="225" y="578"/>
                </a:cxn>
                <a:cxn ang="0">
                  <a:pos x="225" y="581"/>
                </a:cxn>
                <a:cxn ang="0">
                  <a:pos x="232" y="585"/>
                </a:cxn>
                <a:cxn ang="0">
                  <a:pos x="164" y="578"/>
                </a:cxn>
                <a:cxn ang="0">
                  <a:pos x="82" y="567"/>
                </a:cxn>
                <a:cxn ang="0">
                  <a:pos x="75" y="614"/>
                </a:cxn>
                <a:cxn ang="0">
                  <a:pos x="0" y="603"/>
                </a:cxn>
                <a:cxn ang="0">
                  <a:pos x="15" y="487"/>
                </a:cxn>
              </a:cxnLst>
              <a:rect l="0" t="0" r="r" b="b"/>
              <a:pathLst>
                <a:path w="593" h="614">
                  <a:moveTo>
                    <a:pt x="15" y="487"/>
                  </a:moveTo>
                  <a:lnTo>
                    <a:pt x="20" y="451"/>
                  </a:lnTo>
                  <a:lnTo>
                    <a:pt x="25" y="405"/>
                  </a:lnTo>
                  <a:lnTo>
                    <a:pt x="34" y="344"/>
                  </a:lnTo>
                  <a:lnTo>
                    <a:pt x="46" y="258"/>
                  </a:lnTo>
                  <a:lnTo>
                    <a:pt x="53" y="219"/>
                  </a:lnTo>
                  <a:lnTo>
                    <a:pt x="68" y="108"/>
                  </a:lnTo>
                  <a:lnTo>
                    <a:pt x="82" y="0"/>
                  </a:lnTo>
                  <a:lnTo>
                    <a:pt x="138" y="9"/>
                  </a:lnTo>
                  <a:lnTo>
                    <a:pt x="215" y="17"/>
                  </a:lnTo>
                  <a:lnTo>
                    <a:pt x="220" y="19"/>
                  </a:lnTo>
                  <a:lnTo>
                    <a:pt x="265" y="24"/>
                  </a:lnTo>
                  <a:lnTo>
                    <a:pt x="266" y="26"/>
                  </a:lnTo>
                  <a:lnTo>
                    <a:pt x="299" y="29"/>
                  </a:lnTo>
                  <a:lnTo>
                    <a:pt x="340" y="33"/>
                  </a:lnTo>
                  <a:lnTo>
                    <a:pt x="364" y="34"/>
                  </a:lnTo>
                  <a:lnTo>
                    <a:pt x="407" y="39"/>
                  </a:lnTo>
                  <a:lnTo>
                    <a:pt x="412" y="39"/>
                  </a:lnTo>
                  <a:lnTo>
                    <a:pt x="509" y="48"/>
                  </a:lnTo>
                  <a:lnTo>
                    <a:pt x="586" y="55"/>
                  </a:lnTo>
                  <a:lnTo>
                    <a:pt x="593" y="55"/>
                  </a:lnTo>
                  <a:lnTo>
                    <a:pt x="589" y="109"/>
                  </a:lnTo>
                  <a:lnTo>
                    <a:pt x="588" y="109"/>
                  </a:lnTo>
                  <a:lnTo>
                    <a:pt x="584" y="156"/>
                  </a:lnTo>
                  <a:lnTo>
                    <a:pt x="581" y="190"/>
                  </a:lnTo>
                  <a:lnTo>
                    <a:pt x="581" y="203"/>
                  </a:lnTo>
                  <a:lnTo>
                    <a:pt x="576" y="251"/>
                  </a:lnTo>
                  <a:lnTo>
                    <a:pt x="576" y="274"/>
                  </a:lnTo>
                  <a:lnTo>
                    <a:pt x="574" y="297"/>
                  </a:lnTo>
                  <a:lnTo>
                    <a:pt x="569" y="344"/>
                  </a:lnTo>
                  <a:lnTo>
                    <a:pt x="566" y="397"/>
                  </a:lnTo>
                  <a:lnTo>
                    <a:pt x="562" y="424"/>
                  </a:lnTo>
                  <a:lnTo>
                    <a:pt x="560" y="444"/>
                  </a:lnTo>
                  <a:lnTo>
                    <a:pt x="557" y="489"/>
                  </a:lnTo>
                  <a:lnTo>
                    <a:pt x="552" y="537"/>
                  </a:lnTo>
                  <a:lnTo>
                    <a:pt x="550" y="583"/>
                  </a:lnTo>
                  <a:lnTo>
                    <a:pt x="548" y="591"/>
                  </a:lnTo>
                  <a:lnTo>
                    <a:pt x="525" y="590"/>
                  </a:lnTo>
                  <a:lnTo>
                    <a:pt x="489" y="586"/>
                  </a:lnTo>
                  <a:lnTo>
                    <a:pt x="465" y="585"/>
                  </a:lnTo>
                  <a:lnTo>
                    <a:pt x="461" y="585"/>
                  </a:lnTo>
                  <a:lnTo>
                    <a:pt x="386" y="578"/>
                  </a:lnTo>
                  <a:lnTo>
                    <a:pt x="379" y="578"/>
                  </a:lnTo>
                  <a:lnTo>
                    <a:pt x="282" y="567"/>
                  </a:lnTo>
                  <a:lnTo>
                    <a:pt x="249" y="564"/>
                  </a:lnTo>
                  <a:lnTo>
                    <a:pt x="227" y="562"/>
                  </a:lnTo>
                  <a:lnTo>
                    <a:pt x="224" y="564"/>
                  </a:lnTo>
                  <a:lnTo>
                    <a:pt x="225" y="564"/>
                  </a:lnTo>
                  <a:lnTo>
                    <a:pt x="225" y="571"/>
                  </a:lnTo>
                  <a:lnTo>
                    <a:pt x="224" y="573"/>
                  </a:lnTo>
                  <a:lnTo>
                    <a:pt x="225" y="578"/>
                  </a:lnTo>
                  <a:lnTo>
                    <a:pt x="225" y="581"/>
                  </a:lnTo>
                  <a:lnTo>
                    <a:pt x="232" y="585"/>
                  </a:lnTo>
                  <a:lnTo>
                    <a:pt x="164" y="578"/>
                  </a:lnTo>
                  <a:lnTo>
                    <a:pt x="82" y="567"/>
                  </a:lnTo>
                  <a:lnTo>
                    <a:pt x="75" y="614"/>
                  </a:lnTo>
                  <a:lnTo>
                    <a:pt x="0" y="603"/>
                  </a:lnTo>
                  <a:lnTo>
                    <a:pt x="15" y="487"/>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Freeform 47"/>
            <p:cNvSpPr>
              <a:spLocks/>
            </p:cNvSpPr>
            <p:nvPr/>
          </p:nvSpPr>
          <p:spPr bwMode="gray">
            <a:xfrm>
              <a:off x="6132513" y="4103688"/>
              <a:ext cx="520700" cy="841375"/>
            </a:xfrm>
            <a:custGeom>
              <a:avLst/>
              <a:gdLst/>
              <a:ahLst/>
              <a:cxnLst>
                <a:cxn ang="0">
                  <a:pos x="304" y="330"/>
                </a:cxn>
                <a:cxn ang="0">
                  <a:pos x="308" y="344"/>
                </a:cxn>
                <a:cxn ang="0">
                  <a:pos x="314" y="354"/>
                </a:cxn>
                <a:cxn ang="0">
                  <a:pos x="316" y="370"/>
                </a:cxn>
                <a:cxn ang="0">
                  <a:pos x="316" y="385"/>
                </a:cxn>
                <a:cxn ang="0">
                  <a:pos x="316" y="397"/>
                </a:cxn>
                <a:cxn ang="0">
                  <a:pos x="319" y="404"/>
                </a:cxn>
                <a:cxn ang="0">
                  <a:pos x="328" y="421"/>
                </a:cxn>
                <a:cxn ang="0">
                  <a:pos x="234" y="431"/>
                </a:cxn>
                <a:cxn ang="0">
                  <a:pos x="173" y="438"/>
                </a:cxn>
                <a:cxn ang="0">
                  <a:pos x="90" y="445"/>
                </a:cxn>
                <a:cxn ang="0">
                  <a:pos x="90" y="460"/>
                </a:cxn>
                <a:cxn ang="0">
                  <a:pos x="106" y="476"/>
                </a:cxn>
                <a:cxn ang="0">
                  <a:pos x="113" y="484"/>
                </a:cxn>
                <a:cxn ang="0">
                  <a:pos x="111" y="498"/>
                </a:cxn>
                <a:cxn ang="0">
                  <a:pos x="97" y="517"/>
                </a:cxn>
                <a:cxn ang="0">
                  <a:pos x="60" y="530"/>
                </a:cxn>
                <a:cxn ang="0">
                  <a:pos x="68" y="508"/>
                </a:cxn>
                <a:cxn ang="0">
                  <a:pos x="48" y="520"/>
                </a:cxn>
                <a:cxn ang="0">
                  <a:pos x="17" y="479"/>
                </a:cxn>
                <a:cxn ang="0">
                  <a:pos x="8" y="405"/>
                </a:cxn>
                <a:cxn ang="0">
                  <a:pos x="3" y="320"/>
                </a:cxn>
                <a:cxn ang="0">
                  <a:pos x="5" y="245"/>
                </a:cxn>
                <a:cxn ang="0">
                  <a:pos x="7" y="178"/>
                </a:cxn>
                <a:cxn ang="0">
                  <a:pos x="8" y="118"/>
                </a:cxn>
                <a:cxn ang="0">
                  <a:pos x="8" y="65"/>
                </a:cxn>
                <a:cxn ang="0">
                  <a:pos x="5" y="28"/>
                </a:cxn>
                <a:cxn ang="0">
                  <a:pos x="19" y="18"/>
                </a:cxn>
                <a:cxn ang="0">
                  <a:pos x="85" y="12"/>
                </a:cxn>
                <a:cxn ang="0">
                  <a:pos x="164" y="6"/>
                </a:cxn>
                <a:cxn ang="0">
                  <a:pos x="225" y="0"/>
                </a:cxn>
                <a:cxn ang="0">
                  <a:pos x="237" y="43"/>
                </a:cxn>
                <a:cxn ang="0">
                  <a:pos x="253" y="94"/>
                </a:cxn>
                <a:cxn ang="0">
                  <a:pos x="265" y="141"/>
                </a:cxn>
                <a:cxn ang="0">
                  <a:pos x="280" y="195"/>
                </a:cxn>
                <a:cxn ang="0">
                  <a:pos x="290" y="229"/>
                </a:cxn>
                <a:cxn ang="0">
                  <a:pos x="296" y="236"/>
                </a:cxn>
                <a:cxn ang="0">
                  <a:pos x="299" y="243"/>
                </a:cxn>
                <a:cxn ang="0">
                  <a:pos x="301" y="250"/>
                </a:cxn>
                <a:cxn ang="0">
                  <a:pos x="311" y="265"/>
                </a:cxn>
                <a:cxn ang="0">
                  <a:pos x="311" y="272"/>
                </a:cxn>
                <a:cxn ang="0">
                  <a:pos x="311" y="279"/>
                </a:cxn>
                <a:cxn ang="0">
                  <a:pos x="321" y="284"/>
                </a:cxn>
                <a:cxn ang="0">
                  <a:pos x="319" y="289"/>
                </a:cxn>
                <a:cxn ang="0">
                  <a:pos x="316" y="293"/>
                </a:cxn>
                <a:cxn ang="0">
                  <a:pos x="309" y="301"/>
                </a:cxn>
                <a:cxn ang="0">
                  <a:pos x="309" y="310"/>
                </a:cxn>
              </a:cxnLst>
              <a:rect l="0" t="0" r="r" b="b"/>
              <a:pathLst>
                <a:path w="328" h="530">
                  <a:moveTo>
                    <a:pt x="309" y="317"/>
                  </a:moveTo>
                  <a:lnTo>
                    <a:pt x="306" y="325"/>
                  </a:lnTo>
                  <a:lnTo>
                    <a:pt x="304" y="330"/>
                  </a:lnTo>
                  <a:lnTo>
                    <a:pt x="306" y="339"/>
                  </a:lnTo>
                  <a:lnTo>
                    <a:pt x="306" y="339"/>
                  </a:lnTo>
                  <a:lnTo>
                    <a:pt x="308" y="344"/>
                  </a:lnTo>
                  <a:lnTo>
                    <a:pt x="308" y="346"/>
                  </a:lnTo>
                  <a:lnTo>
                    <a:pt x="309" y="349"/>
                  </a:lnTo>
                  <a:lnTo>
                    <a:pt x="314" y="354"/>
                  </a:lnTo>
                  <a:lnTo>
                    <a:pt x="316" y="361"/>
                  </a:lnTo>
                  <a:lnTo>
                    <a:pt x="318" y="366"/>
                  </a:lnTo>
                  <a:lnTo>
                    <a:pt x="316" y="370"/>
                  </a:lnTo>
                  <a:lnTo>
                    <a:pt x="316" y="375"/>
                  </a:lnTo>
                  <a:lnTo>
                    <a:pt x="314" y="382"/>
                  </a:lnTo>
                  <a:lnTo>
                    <a:pt x="316" y="385"/>
                  </a:lnTo>
                  <a:lnTo>
                    <a:pt x="316" y="388"/>
                  </a:lnTo>
                  <a:lnTo>
                    <a:pt x="314" y="392"/>
                  </a:lnTo>
                  <a:lnTo>
                    <a:pt x="316" y="397"/>
                  </a:lnTo>
                  <a:lnTo>
                    <a:pt x="316" y="400"/>
                  </a:lnTo>
                  <a:lnTo>
                    <a:pt x="316" y="404"/>
                  </a:lnTo>
                  <a:lnTo>
                    <a:pt x="319" y="404"/>
                  </a:lnTo>
                  <a:lnTo>
                    <a:pt x="323" y="407"/>
                  </a:lnTo>
                  <a:lnTo>
                    <a:pt x="325" y="412"/>
                  </a:lnTo>
                  <a:lnTo>
                    <a:pt x="328" y="421"/>
                  </a:lnTo>
                  <a:lnTo>
                    <a:pt x="284" y="426"/>
                  </a:lnTo>
                  <a:lnTo>
                    <a:pt x="284" y="426"/>
                  </a:lnTo>
                  <a:lnTo>
                    <a:pt x="234" y="431"/>
                  </a:lnTo>
                  <a:lnTo>
                    <a:pt x="220" y="433"/>
                  </a:lnTo>
                  <a:lnTo>
                    <a:pt x="202" y="435"/>
                  </a:lnTo>
                  <a:lnTo>
                    <a:pt x="173" y="438"/>
                  </a:lnTo>
                  <a:lnTo>
                    <a:pt x="166" y="438"/>
                  </a:lnTo>
                  <a:lnTo>
                    <a:pt x="130" y="441"/>
                  </a:lnTo>
                  <a:lnTo>
                    <a:pt x="90" y="445"/>
                  </a:lnTo>
                  <a:lnTo>
                    <a:pt x="92" y="450"/>
                  </a:lnTo>
                  <a:lnTo>
                    <a:pt x="89" y="458"/>
                  </a:lnTo>
                  <a:lnTo>
                    <a:pt x="90" y="460"/>
                  </a:lnTo>
                  <a:lnTo>
                    <a:pt x="97" y="467"/>
                  </a:lnTo>
                  <a:lnTo>
                    <a:pt x="99" y="470"/>
                  </a:lnTo>
                  <a:lnTo>
                    <a:pt x="106" y="476"/>
                  </a:lnTo>
                  <a:lnTo>
                    <a:pt x="109" y="476"/>
                  </a:lnTo>
                  <a:lnTo>
                    <a:pt x="111" y="479"/>
                  </a:lnTo>
                  <a:lnTo>
                    <a:pt x="113" y="484"/>
                  </a:lnTo>
                  <a:lnTo>
                    <a:pt x="111" y="491"/>
                  </a:lnTo>
                  <a:lnTo>
                    <a:pt x="109" y="493"/>
                  </a:lnTo>
                  <a:lnTo>
                    <a:pt x="111" y="498"/>
                  </a:lnTo>
                  <a:lnTo>
                    <a:pt x="113" y="503"/>
                  </a:lnTo>
                  <a:lnTo>
                    <a:pt x="109" y="511"/>
                  </a:lnTo>
                  <a:lnTo>
                    <a:pt x="97" y="517"/>
                  </a:lnTo>
                  <a:lnTo>
                    <a:pt x="97" y="522"/>
                  </a:lnTo>
                  <a:lnTo>
                    <a:pt x="79" y="529"/>
                  </a:lnTo>
                  <a:lnTo>
                    <a:pt x="60" y="530"/>
                  </a:lnTo>
                  <a:lnTo>
                    <a:pt x="80" y="523"/>
                  </a:lnTo>
                  <a:lnTo>
                    <a:pt x="82" y="520"/>
                  </a:lnTo>
                  <a:lnTo>
                    <a:pt x="68" y="508"/>
                  </a:lnTo>
                  <a:lnTo>
                    <a:pt x="65" y="488"/>
                  </a:lnTo>
                  <a:lnTo>
                    <a:pt x="55" y="476"/>
                  </a:lnTo>
                  <a:lnTo>
                    <a:pt x="48" y="520"/>
                  </a:lnTo>
                  <a:lnTo>
                    <a:pt x="29" y="513"/>
                  </a:lnTo>
                  <a:lnTo>
                    <a:pt x="22" y="515"/>
                  </a:lnTo>
                  <a:lnTo>
                    <a:pt x="17" y="479"/>
                  </a:lnTo>
                  <a:lnTo>
                    <a:pt x="14" y="452"/>
                  </a:lnTo>
                  <a:lnTo>
                    <a:pt x="12" y="438"/>
                  </a:lnTo>
                  <a:lnTo>
                    <a:pt x="8" y="405"/>
                  </a:lnTo>
                  <a:lnTo>
                    <a:pt x="5" y="376"/>
                  </a:lnTo>
                  <a:lnTo>
                    <a:pt x="3" y="356"/>
                  </a:lnTo>
                  <a:lnTo>
                    <a:pt x="3" y="320"/>
                  </a:lnTo>
                  <a:lnTo>
                    <a:pt x="3" y="311"/>
                  </a:lnTo>
                  <a:lnTo>
                    <a:pt x="3" y="282"/>
                  </a:lnTo>
                  <a:lnTo>
                    <a:pt x="5" y="245"/>
                  </a:lnTo>
                  <a:lnTo>
                    <a:pt x="5" y="238"/>
                  </a:lnTo>
                  <a:lnTo>
                    <a:pt x="5" y="206"/>
                  </a:lnTo>
                  <a:lnTo>
                    <a:pt x="7" y="178"/>
                  </a:lnTo>
                  <a:lnTo>
                    <a:pt x="7" y="156"/>
                  </a:lnTo>
                  <a:lnTo>
                    <a:pt x="8" y="122"/>
                  </a:lnTo>
                  <a:lnTo>
                    <a:pt x="8" y="118"/>
                  </a:lnTo>
                  <a:lnTo>
                    <a:pt x="8" y="93"/>
                  </a:lnTo>
                  <a:lnTo>
                    <a:pt x="8" y="77"/>
                  </a:lnTo>
                  <a:lnTo>
                    <a:pt x="8" y="65"/>
                  </a:lnTo>
                  <a:lnTo>
                    <a:pt x="10" y="31"/>
                  </a:lnTo>
                  <a:lnTo>
                    <a:pt x="8" y="31"/>
                  </a:lnTo>
                  <a:lnTo>
                    <a:pt x="5" y="28"/>
                  </a:lnTo>
                  <a:lnTo>
                    <a:pt x="0" y="19"/>
                  </a:lnTo>
                  <a:lnTo>
                    <a:pt x="0" y="19"/>
                  </a:lnTo>
                  <a:lnTo>
                    <a:pt x="19" y="18"/>
                  </a:lnTo>
                  <a:lnTo>
                    <a:pt x="51" y="14"/>
                  </a:lnTo>
                  <a:lnTo>
                    <a:pt x="85" y="12"/>
                  </a:lnTo>
                  <a:lnTo>
                    <a:pt x="85" y="12"/>
                  </a:lnTo>
                  <a:lnTo>
                    <a:pt x="120" y="11"/>
                  </a:lnTo>
                  <a:lnTo>
                    <a:pt x="123" y="9"/>
                  </a:lnTo>
                  <a:lnTo>
                    <a:pt x="164" y="6"/>
                  </a:lnTo>
                  <a:lnTo>
                    <a:pt x="164" y="6"/>
                  </a:lnTo>
                  <a:lnTo>
                    <a:pt x="203" y="2"/>
                  </a:lnTo>
                  <a:lnTo>
                    <a:pt x="225" y="0"/>
                  </a:lnTo>
                  <a:lnTo>
                    <a:pt x="229" y="14"/>
                  </a:lnTo>
                  <a:lnTo>
                    <a:pt x="236" y="38"/>
                  </a:lnTo>
                  <a:lnTo>
                    <a:pt x="237" y="43"/>
                  </a:lnTo>
                  <a:lnTo>
                    <a:pt x="239" y="48"/>
                  </a:lnTo>
                  <a:lnTo>
                    <a:pt x="246" y="74"/>
                  </a:lnTo>
                  <a:lnTo>
                    <a:pt x="253" y="94"/>
                  </a:lnTo>
                  <a:lnTo>
                    <a:pt x="256" y="108"/>
                  </a:lnTo>
                  <a:lnTo>
                    <a:pt x="258" y="113"/>
                  </a:lnTo>
                  <a:lnTo>
                    <a:pt x="265" y="141"/>
                  </a:lnTo>
                  <a:lnTo>
                    <a:pt x="270" y="158"/>
                  </a:lnTo>
                  <a:lnTo>
                    <a:pt x="272" y="165"/>
                  </a:lnTo>
                  <a:lnTo>
                    <a:pt x="280" y="195"/>
                  </a:lnTo>
                  <a:lnTo>
                    <a:pt x="280" y="197"/>
                  </a:lnTo>
                  <a:lnTo>
                    <a:pt x="289" y="223"/>
                  </a:lnTo>
                  <a:lnTo>
                    <a:pt x="290" y="229"/>
                  </a:lnTo>
                  <a:lnTo>
                    <a:pt x="294" y="233"/>
                  </a:lnTo>
                  <a:lnTo>
                    <a:pt x="294" y="235"/>
                  </a:lnTo>
                  <a:lnTo>
                    <a:pt x="296" y="236"/>
                  </a:lnTo>
                  <a:lnTo>
                    <a:pt x="296" y="236"/>
                  </a:lnTo>
                  <a:lnTo>
                    <a:pt x="297" y="241"/>
                  </a:lnTo>
                  <a:lnTo>
                    <a:pt x="299" y="243"/>
                  </a:lnTo>
                  <a:lnTo>
                    <a:pt x="297" y="247"/>
                  </a:lnTo>
                  <a:lnTo>
                    <a:pt x="299" y="248"/>
                  </a:lnTo>
                  <a:lnTo>
                    <a:pt x="301" y="250"/>
                  </a:lnTo>
                  <a:lnTo>
                    <a:pt x="302" y="252"/>
                  </a:lnTo>
                  <a:lnTo>
                    <a:pt x="309" y="259"/>
                  </a:lnTo>
                  <a:lnTo>
                    <a:pt x="311" y="265"/>
                  </a:lnTo>
                  <a:lnTo>
                    <a:pt x="313" y="267"/>
                  </a:lnTo>
                  <a:lnTo>
                    <a:pt x="313" y="270"/>
                  </a:lnTo>
                  <a:lnTo>
                    <a:pt x="311" y="272"/>
                  </a:lnTo>
                  <a:lnTo>
                    <a:pt x="313" y="274"/>
                  </a:lnTo>
                  <a:lnTo>
                    <a:pt x="311" y="277"/>
                  </a:lnTo>
                  <a:lnTo>
                    <a:pt x="311" y="279"/>
                  </a:lnTo>
                  <a:lnTo>
                    <a:pt x="318" y="282"/>
                  </a:lnTo>
                  <a:lnTo>
                    <a:pt x="321" y="284"/>
                  </a:lnTo>
                  <a:lnTo>
                    <a:pt x="321" y="284"/>
                  </a:lnTo>
                  <a:lnTo>
                    <a:pt x="321" y="286"/>
                  </a:lnTo>
                  <a:lnTo>
                    <a:pt x="319" y="286"/>
                  </a:lnTo>
                  <a:lnTo>
                    <a:pt x="319" y="289"/>
                  </a:lnTo>
                  <a:lnTo>
                    <a:pt x="319" y="289"/>
                  </a:lnTo>
                  <a:lnTo>
                    <a:pt x="314" y="291"/>
                  </a:lnTo>
                  <a:lnTo>
                    <a:pt x="316" y="293"/>
                  </a:lnTo>
                  <a:lnTo>
                    <a:pt x="313" y="294"/>
                  </a:lnTo>
                  <a:lnTo>
                    <a:pt x="311" y="296"/>
                  </a:lnTo>
                  <a:lnTo>
                    <a:pt x="309" y="301"/>
                  </a:lnTo>
                  <a:lnTo>
                    <a:pt x="309" y="305"/>
                  </a:lnTo>
                  <a:lnTo>
                    <a:pt x="309" y="306"/>
                  </a:lnTo>
                  <a:lnTo>
                    <a:pt x="309" y="310"/>
                  </a:lnTo>
                  <a:lnTo>
                    <a:pt x="309" y="313"/>
                  </a:lnTo>
                  <a:lnTo>
                    <a:pt x="309" y="317"/>
                  </a:lnTo>
                  <a:close/>
                </a:path>
              </a:pathLst>
            </a:custGeom>
            <a:grpFill/>
            <a:ln w="9525" cap="flat" cmpd="sng">
              <a:solidFill>
                <a:schemeClr val="bg1">
                  <a:lumMod val="95000"/>
                </a:schemeClr>
              </a:solidFill>
              <a:prstDash val="solid"/>
              <a:round/>
              <a:headEnd type="none" w="med" len="med"/>
              <a:tailEnd type="none" w="med" len="me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Freeform 48"/>
            <p:cNvSpPr>
              <a:spLocks/>
            </p:cNvSpPr>
            <p:nvPr/>
          </p:nvSpPr>
          <p:spPr bwMode="gray">
            <a:xfrm>
              <a:off x="5684838" y="4133851"/>
              <a:ext cx="482600" cy="836613"/>
            </a:xfrm>
            <a:custGeom>
              <a:avLst/>
              <a:gdLst/>
              <a:ahLst/>
              <a:cxnLst>
                <a:cxn ang="0">
                  <a:pos x="299" y="504"/>
                </a:cxn>
                <a:cxn ang="0">
                  <a:pos x="224" y="504"/>
                </a:cxn>
                <a:cxn ang="0">
                  <a:pos x="193" y="521"/>
                </a:cxn>
                <a:cxn ang="0">
                  <a:pos x="191" y="510"/>
                </a:cxn>
                <a:cxn ang="0">
                  <a:pos x="184" y="498"/>
                </a:cxn>
                <a:cxn ang="0">
                  <a:pos x="174" y="489"/>
                </a:cxn>
                <a:cxn ang="0">
                  <a:pos x="169" y="475"/>
                </a:cxn>
                <a:cxn ang="0">
                  <a:pos x="171" y="469"/>
                </a:cxn>
                <a:cxn ang="0">
                  <a:pos x="174" y="457"/>
                </a:cxn>
                <a:cxn ang="0">
                  <a:pos x="176" y="445"/>
                </a:cxn>
                <a:cxn ang="0">
                  <a:pos x="121" y="443"/>
                </a:cxn>
                <a:cxn ang="0">
                  <a:pos x="3" y="450"/>
                </a:cxn>
                <a:cxn ang="0">
                  <a:pos x="2" y="424"/>
                </a:cxn>
                <a:cxn ang="0">
                  <a:pos x="8" y="412"/>
                </a:cxn>
                <a:cxn ang="0">
                  <a:pos x="10" y="407"/>
                </a:cxn>
                <a:cxn ang="0">
                  <a:pos x="12" y="393"/>
                </a:cxn>
                <a:cxn ang="0">
                  <a:pos x="10" y="383"/>
                </a:cxn>
                <a:cxn ang="0">
                  <a:pos x="24" y="369"/>
                </a:cxn>
                <a:cxn ang="0">
                  <a:pos x="24" y="366"/>
                </a:cxn>
                <a:cxn ang="0">
                  <a:pos x="34" y="359"/>
                </a:cxn>
                <a:cxn ang="0">
                  <a:pos x="48" y="337"/>
                </a:cxn>
                <a:cxn ang="0">
                  <a:pos x="48" y="330"/>
                </a:cxn>
                <a:cxn ang="0">
                  <a:pos x="49" y="327"/>
                </a:cxn>
                <a:cxn ang="0">
                  <a:pos x="44" y="318"/>
                </a:cxn>
                <a:cxn ang="0">
                  <a:pos x="55" y="308"/>
                </a:cxn>
                <a:cxn ang="0">
                  <a:pos x="55" y="303"/>
                </a:cxn>
                <a:cxn ang="0">
                  <a:pos x="48" y="292"/>
                </a:cxn>
                <a:cxn ang="0">
                  <a:pos x="53" y="286"/>
                </a:cxn>
                <a:cxn ang="0">
                  <a:pos x="51" y="272"/>
                </a:cxn>
                <a:cxn ang="0">
                  <a:pos x="46" y="263"/>
                </a:cxn>
                <a:cxn ang="0">
                  <a:pos x="41" y="234"/>
                </a:cxn>
                <a:cxn ang="0">
                  <a:pos x="31" y="241"/>
                </a:cxn>
                <a:cxn ang="0">
                  <a:pos x="36" y="224"/>
                </a:cxn>
                <a:cxn ang="0">
                  <a:pos x="39" y="209"/>
                </a:cxn>
                <a:cxn ang="0">
                  <a:pos x="36" y="198"/>
                </a:cxn>
                <a:cxn ang="0">
                  <a:pos x="39" y="183"/>
                </a:cxn>
                <a:cxn ang="0">
                  <a:pos x="36" y="185"/>
                </a:cxn>
                <a:cxn ang="0">
                  <a:pos x="26" y="187"/>
                </a:cxn>
                <a:cxn ang="0">
                  <a:pos x="26" y="175"/>
                </a:cxn>
                <a:cxn ang="0">
                  <a:pos x="27" y="159"/>
                </a:cxn>
                <a:cxn ang="0">
                  <a:pos x="41" y="156"/>
                </a:cxn>
                <a:cxn ang="0">
                  <a:pos x="39" y="149"/>
                </a:cxn>
                <a:cxn ang="0">
                  <a:pos x="39" y="142"/>
                </a:cxn>
                <a:cxn ang="0">
                  <a:pos x="43" y="127"/>
                </a:cxn>
                <a:cxn ang="0">
                  <a:pos x="48" y="122"/>
                </a:cxn>
                <a:cxn ang="0">
                  <a:pos x="56" y="110"/>
                </a:cxn>
                <a:cxn ang="0">
                  <a:pos x="55" y="101"/>
                </a:cxn>
                <a:cxn ang="0">
                  <a:pos x="63" y="86"/>
                </a:cxn>
                <a:cxn ang="0">
                  <a:pos x="72" y="84"/>
                </a:cxn>
                <a:cxn ang="0">
                  <a:pos x="82" y="65"/>
                </a:cxn>
                <a:cxn ang="0">
                  <a:pos x="80" y="53"/>
                </a:cxn>
                <a:cxn ang="0">
                  <a:pos x="79" y="38"/>
                </a:cxn>
                <a:cxn ang="0">
                  <a:pos x="85" y="45"/>
                </a:cxn>
                <a:cxn ang="0">
                  <a:pos x="87" y="28"/>
                </a:cxn>
                <a:cxn ang="0">
                  <a:pos x="101" y="31"/>
                </a:cxn>
                <a:cxn ang="0">
                  <a:pos x="99" y="17"/>
                </a:cxn>
                <a:cxn ang="0">
                  <a:pos x="229" y="5"/>
                </a:cxn>
                <a:cxn ang="0">
                  <a:pos x="292" y="12"/>
                </a:cxn>
                <a:cxn ang="0">
                  <a:pos x="289" y="159"/>
                </a:cxn>
                <a:cxn ang="0">
                  <a:pos x="285" y="337"/>
                </a:cxn>
              </a:cxnLst>
              <a:rect l="0" t="0" r="r" b="b"/>
              <a:pathLst>
                <a:path w="304" h="527">
                  <a:moveTo>
                    <a:pt x="290" y="386"/>
                  </a:moveTo>
                  <a:lnTo>
                    <a:pt x="294" y="419"/>
                  </a:lnTo>
                  <a:lnTo>
                    <a:pt x="296" y="433"/>
                  </a:lnTo>
                  <a:lnTo>
                    <a:pt x="299" y="460"/>
                  </a:lnTo>
                  <a:lnTo>
                    <a:pt x="304" y="496"/>
                  </a:lnTo>
                  <a:lnTo>
                    <a:pt x="304" y="501"/>
                  </a:lnTo>
                  <a:lnTo>
                    <a:pt x="299" y="504"/>
                  </a:lnTo>
                  <a:lnTo>
                    <a:pt x="287" y="499"/>
                  </a:lnTo>
                  <a:lnTo>
                    <a:pt x="278" y="504"/>
                  </a:lnTo>
                  <a:lnTo>
                    <a:pt x="260" y="496"/>
                  </a:lnTo>
                  <a:lnTo>
                    <a:pt x="255" y="498"/>
                  </a:lnTo>
                  <a:lnTo>
                    <a:pt x="260" y="499"/>
                  </a:lnTo>
                  <a:lnTo>
                    <a:pt x="224" y="511"/>
                  </a:lnTo>
                  <a:lnTo>
                    <a:pt x="224" y="504"/>
                  </a:lnTo>
                  <a:lnTo>
                    <a:pt x="219" y="504"/>
                  </a:lnTo>
                  <a:lnTo>
                    <a:pt x="215" y="506"/>
                  </a:lnTo>
                  <a:lnTo>
                    <a:pt x="220" y="511"/>
                  </a:lnTo>
                  <a:lnTo>
                    <a:pt x="212" y="518"/>
                  </a:lnTo>
                  <a:lnTo>
                    <a:pt x="210" y="525"/>
                  </a:lnTo>
                  <a:lnTo>
                    <a:pt x="196" y="527"/>
                  </a:lnTo>
                  <a:lnTo>
                    <a:pt x="193" y="521"/>
                  </a:lnTo>
                  <a:lnTo>
                    <a:pt x="193" y="520"/>
                  </a:lnTo>
                  <a:lnTo>
                    <a:pt x="193" y="520"/>
                  </a:lnTo>
                  <a:lnTo>
                    <a:pt x="191" y="516"/>
                  </a:lnTo>
                  <a:lnTo>
                    <a:pt x="191" y="515"/>
                  </a:lnTo>
                  <a:lnTo>
                    <a:pt x="191" y="513"/>
                  </a:lnTo>
                  <a:lnTo>
                    <a:pt x="193" y="513"/>
                  </a:lnTo>
                  <a:lnTo>
                    <a:pt x="191" y="510"/>
                  </a:lnTo>
                  <a:lnTo>
                    <a:pt x="191" y="510"/>
                  </a:lnTo>
                  <a:lnTo>
                    <a:pt x="190" y="510"/>
                  </a:lnTo>
                  <a:lnTo>
                    <a:pt x="188" y="506"/>
                  </a:lnTo>
                  <a:lnTo>
                    <a:pt x="186" y="504"/>
                  </a:lnTo>
                  <a:lnTo>
                    <a:pt x="186" y="499"/>
                  </a:lnTo>
                  <a:lnTo>
                    <a:pt x="184" y="498"/>
                  </a:lnTo>
                  <a:lnTo>
                    <a:pt x="184" y="498"/>
                  </a:lnTo>
                  <a:lnTo>
                    <a:pt x="184" y="496"/>
                  </a:lnTo>
                  <a:lnTo>
                    <a:pt x="183" y="496"/>
                  </a:lnTo>
                  <a:lnTo>
                    <a:pt x="181" y="494"/>
                  </a:lnTo>
                  <a:lnTo>
                    <a:pt x="181" y="494"/>
                  </a:lnTo>
                  <a:lnTo>
                    <a:pt x="178" y="492"/>
                  </a:lnTo>
                  <a:lnTo>
                    <a:pt x="176" y="489"/>
                  </a:lnTo>
                  <a:lnTo>
                    <a:pt x="174" y="489"/>
                  </a:lnTo>
                  <a:lnTo>
                    <a:pt x="171" y="482"/>
                  </a:lnTo>
                  <a:lnTo>
                    <a:pt x="173" y="479"/>
                  </a:lnTo>
                  <a:lnTo>
                    <a:pt x="171" y="479"/>
                  </a:lnTo>
                  <a:lnTo>
                    <a:pt x="171" y="477"/>
                  </a:lnTo>
                  <a:lnTo>
                    <a:pt x="169" y="477"/>
                  </a:lnTo>
                  <a:lnTo>
                    <a:pt x="169" y="475"/>
                  </a:lnTo>
                  <a:lnTo>
                    <a:pt x="169" y="475"/>
                  </a:lnTo>
                  <a:lnTo>
                    <a:pt x="169" y="474"/>
                  </a:lnTo>
                  <a:lnTo>
                    <a:pt x="171" y="474"/>
                  </a:lnTo>
                  <a:lnTo>
                    <a:pt x="169" y="472"/>
                  </a:lnTo>
                  <a:lnTo>
                    <a:pt x="169" y="470"/>
                  </a:lnTo>
                  <a:lnTo>
                    <a:pt x="171" y="470"/>
                  </a:lnTo>
                  <a:lnTo>
                    <a:pt x="171" y="469"/>
                  </a:lnTo>
                  <a:lnTo>
                    <a:pt x="171" y="469"/>
                  </a:lnTo>
                  <a:lnTo>
                    <a:pt x="169" y="463"/>
                  </a:lnTo>
                  <a:lnTo>
                    <a:pt x="171" y="462"/>
                  </a:lnTo>
                  <a:lnTo>
                    <a:pt x="173" y="462"/>
                  </a:lnTo>
                  <a:lnTo>
                    <a:pt x="173" y="460"/>
                  </a:lnTo>
                  <a:lnTo>
                    <a:pt x="174" y="460"/>
                  </a:lnTo>
                  <a:lnTo>
                    <a:pt x="173" y="457"/>
                  </a:lnTo>
                  <a:lnTo>
                    <a:pt x="174" y="457"/>
                  </a:lnTo>
                  <a:lnTo>
                    <a:pt x="174" y="451"/>
                  </a:lnTo>
                  <a:lnTo>
                    <a:pt x="176" y="451"/>
                  </a:lnTo>
                  <a:lnTo>
                    <a:pt x="176" y="450"/>
                  </a:lnTo>
                  <a:lnTo>
                    <a:pt x="176" y="450"/>
                  </a:lnTo>
                  <a:lnTo>
                    <a:pt x="176" y="448"/>
                  </a:lnTo>
                  <a:lnTo>
                    <a:pt x="176" y="446"/>
                  </a:lnTo>
                  <a:lnTo>
                    <a:pt x="176" y="445"/>
                  </a:lnTo>
                  <a:lnTo>
                    <a:pt x="178" y="443"/>
                  </a:lnTo>
                  <a:lnTo>
                    <a:pt x="178" y="443"/>
                  </a:lnTo>
                  <a:lnTo>
                    <a:pt x="178" y="441"/>
                  </a:lnTo>
                  <a:lnTo>
                    <a:pt x="178" y="439"/>
                  </a:lnTo>
                  <a:lnTo>
                    <a:pt x="167" y="441"/>
                  </a:lnTo>
                  <a:lnTo>
                    <a:pt x="128" y="443"/>
                  </a:lnTo>
                  <a:lnTo>
                    <a:pt x="121" y="443"/>
                  </a:lnTo>
                  <a:lnTo>
                    <a:pt x="102" y="445"/>
                  </a:lnTo>
                  <a:lnTo>
                    <a:pt x="101" y="445"/>
                  </a:lnTo>
                  <a:lnTo>
                    <a:pt x="77" y="446"/>
                  </a:lnTo>
                  <a:lnTo>
                    <a:pt x="56" y="448"/>
                  </a:lnTo>
                  <a:lnTo>
                    <a:pt x="44" y="448"/>
                  </a:lnTo>
                  <a:lnTo>
                    <a:pt x="3" y="450"/>
                  </a:lnTo>
                  <a:lnTo>
                    <a:pt x="3" y="450"/>
                  </a:lnTo>
                  <a:lnTo>
                    <a:pt x="8" y="446"/>
                  </a:lnTo>
                  <a:lnTo>
                    <a:pt x="10" y="445"/>
                  </a:lnTo>
                  <a:lnTo>
                    <a:pt x="8" y="441"/>
                  </a:lnTo>
                  <a:lnTo>
                    <a:pt x="3" y="436"/>
                  </a:lnTo>
                  <a:lnTo>
                    <a:pt x="5" y="431"/>
                  </a:lnTo>
                  <a:lnTo>
                    <a:pt x="5" y="427"/>
                  </a:lnTo>
                  <a:lnTo>
                    <a:pt x="2" y="424"/>
                  </a:lnTo>
                  <a:lnTo>
                    <a:pt x="0" y="421"/>
                  </a:lnTo>
                  <a:lnTo>
                    <a:pt x="2" y="421"/>
                  </a:lnTo>
                  <a:lnTo>
                    <a:pt x="8" y="421"/>
                  </a:lnTo>
                  <a:lnTo>
                    <a:pt x="12" y="419"/>
                  </a:lnTo>
                  <a:lnTo>
                    <a:pt x="14" y="417"/>
                  </a:lnTo>
                  <a:lnTo>
                    <a:pt x="14" y="416"/>
                  </a:lnTo>
                  <a:lnTo>
                    <a:pt x="8" y="412"/>
                  </a:lnTo>
                  <a:lnTo>
                    <a:pt x="8" y="410"/>
                  </a:lnTo>
                  <a:lnTo>
                    <a:pt x="10" y="409"/>
                  </a:lnTo>
                  <a:lnTo>
                    <a:pt x="7" y="409"/>
                  </a:lnTo>
                  <a:lnTo>
                    <a:pt x="7" y="405"/>
                  </a:lnTo>
                  <a:lnTo>
                    <a:pt x="8" y="404"/>
                  </a:lnTo>
                  <a:lnTo>
                    <a:pt x="10" y="404"/>
                  </a:lnTo>
                  <a:lnTo>
                    <a:pt x="10" y="407"/>
                  </a:lnTo>
                  <a:lnTo>
                    <a:pt x="10" y="409"/>
                  </a:lnTo>
                  <a:lnTo>
                    <a:pt x="14" y="410"/>
                  </a:lnTo>
                  <a:lnTo>
                    <a:pt x="15" y="409"/>
                  </a:lnTo>
                  <a:lnTo>
                    <a:pt x="15" y="407"/>
                  </a:lnTo>
                  <a:lnTo>
                    <a:pt x="15" y="405"/>
                  </a:lnTo>
                  <a:lnTo>
                    <a:pt x="12" y="402"/>
                  </a:lnTo>
                  <a:lnTo>
                    <a:pt x="12" y="393"/>
                  </a:lnTo>
                  <a:lnTo>
                    <a:pt x="12" y="393"/>
                  </a:lnTo>
                  <a:lnTo>
                    <a:pt x="15" y="392"/>
                  </a:lnTo>
                  <a:lnTo>
                    <a:pt x="19" y="390"/>
                  </a:lnTo>
                  <a:lnTo>
                    <a:pt x="20" y="386"/>
                  </a:lnTo>
                  <a:lnTo>
                    <a:pt x="19" y="385"/>
                  </a:lnTo>
                  <a:lnTo>
                    <a:pt x="12" y="385"/>
                  </a:lnTo>
                  <a:lnTo>
                    <a:pt x="10" y="383"/>
                  </a:lnTo>
                  <a:lnTo>
                    <a:pt x="10" y="381"/>
                  </a:lnTo>
                  <a:lnTo>
                    <a:pt x="12" y="380"/>
                  </a:lnTo>
                  <a:lnTo>
                    <a:pt x="15" y="383"/>
                  </a:lnTo>
                  <a:lnTo>
                    <a:pt x="20" y="383"/>
                  </a:lnTo>
                  <a:lnTo>
                    <a:pt x="22" y="380"/>
                  </a:lnTo>
                  <a:lnTo>
                    <a:pt x="22" y="373"/>
                  </a:lnTo>
                  <a:lnTo>
                    <a:pt x="24" y="369"/>
                  </a:lnTo>
                  <a:lnTo>
                    <a:pt x="22" y="369"/>
                  </a:lnTo>
                  <a:lnTo>
                    <a:pt x="26" y="368"/>
                  </a:lnTo>
                  <a:lnTo>
                    <a:pt x="31" y="369"/>
                  </a:lnTo>
                  <a:lnTo>
                    <a:pt x="32" y="368"/>
                  </a:lnTo>
                  <a:lnTo>
                    <a:pt x="32" y="366"/>
                  </a:lnTo>
                  <a:lnTo>
                    <a:pt x="26" y="368"/>
                  </a:lnTo>
                  <a:lnTo>
                    <a:pt x="24" y="366"/>
                  </a:lnTo>
                  <a:lnTo>
                    <a:pt x="26" y="364"/>
                  </a:lnTo>
                  <a:lnTo>
                    <a:pt x="26" y="359"/>
                  </a:lnTo>
                  <a:lnTo>
                    <a:pt x="29" y="356"/>
                  </a:lnTo>
                  <a:lnTo>
                    <a:pt x="29" y="357"/>
                  </a:lnTo>
                  <a:lnTo>
                    <a:pt x="31" y="361"/>
                  </a:lnTo>
                  <a:lnTo>
                    <a:pt x="34" y="361"/>
                  </a:lnTo>
                  <a:lnTo>
                    <a:pt x="34" y="359"/>
                  </a:lnTo>
                  <a:lnTo>
                    <a:pt x="32" y="356"/>
                  </a:lnTo>
                  <a:lnTo>
                    <a:pt x="34" y="354"/>
                  </a:lnTo>
                  <a:lnTo>
                    <a:pt x="37" y="351"/>
                  </a:lnTo>
                  <a:lnTo>
                    <a:pt x="41" y="342"/>
                  </a:lnTo>
                  <a:lnTo>
                    <a:pt x="46" y="342"/>
                  </a:lnTo>
                  <a:lnTo>
                    <a:pt x="48" y="339"/>
                  </a:lnTo>
                  <a:lnTo>
                    <a:pt x="48" y="337"/>
                  </a:lnTo>
                  <a:lnTo>
                    <a:pt x="48" y="337"/>
                  </a:lnTo>
                  <a:lnTo>
                    <a:pt x="43" y="333"/>
                  </a:lnTo>
                  <a:lnTo>
                    <a:pt x="41" y="332"/>
                  </a:lnTo>
                  <a:lnTo>
                    <a:pt x="43" y="332"/>
                  </a:lnTo>
                  <a:lnTo>
                    <a:pt x="46" y="335"/>
                  </a:lnTo>
                  <a:lnTo>
                    <a:pt x="49" y="335"/>
                  </a:lnTo>
                  <a:lnTo>
                    <a:pt x="48" y="330"/>
                  </a:lnTo>
                  <a:lnTo>
                    <a:pt x="51" y="328"/>
                  </a:lnTo>
                  <a:lnTo>
                    <a:pt x="53" y="327"/>
                  </a:lnTo>
                  <a:lnTo>
                    <a:pt x="55" y="322"/>
                  </a:lnTo>
                  <a:lnTo>
                    <a:pt x="51" y="322"/>
                  </a:lnTo>
                  <a:lnTo>
                    <a:pt x="49" y="322"/>
                  </a:lnTo>
                  <a:lnTo>
                    <a:pt x="49" y="323"/>
                  </a:lnTo>
                  <a:lnTo>
                    <a:pt x="49" y="327"/>
                  </a:lnTo>
                  <a:lnTo>
                    <a:pt x="46" y="325"/>
                  </a:lnTo>
                  <a:lnTo>
                    <a:pt x="44" y="327"/>
                  </a:lnTo>
                  <a:lnTo>
                    <a:pt x="41" y="325"/>
                  </a:lnTo>
                  <a:lnTo>
                    <a:pt x="39" y="323"/>
                  </a:lnTo>
                  <a:lnTo>
                    <a:pt x="39" y="320"/>
                  </a:lnTo>
                  <a:lnTo>
                    <a:pt x="43" y="316"/>
                  </a:lnTo>
                  <a:lnTo>
                    <a:pt x="44" y="318"/>
                  </a:lnTo>
                  <a:lnTo>
                    <a:pt x="46" y="316"/>
                  </a:lnTo>
                  <a:lnTo>
                    <a:pt x="48" y="316"/>
                  </a:lnTo>
                  <a:lnTo>
                    <a:pt x="49" y="315"/>
                  </a:lnTo>
                  <a:lnTo>
                    <a:pt x="56" y="316"/>
                  </a:lnTo>
                  <a:lnTo>
                    <a:pt x="56" y="311"/>
                  </a:lnTo>
                  <a:lnTo>
                    <a:pt x="55" y="310"/>
                  </a:lnTo>
                  <a:lnTo>
                    <a:pt x="55" y="308"/>
                  </a:lnTo>
                  <a:lnTo>
                    <a:pt x="56" y="308"/>
                  </a:lnTo>
                  <a:lnTo>
                    <a:pt x="60" y="308"/>
                  </a:lnTo>
                  <a:lnTo>
                    <a:pt x="61" y="308"/>
                  </a:lnTo>
                  <a:lnTo>
                    <a:pt x="65" y="299"/>
                  </a:lnTo>
                  <a:lnTo>
                    <a:pt x="63" y="299"/>
                  </a:lnTo>
                  <a:lnTo>
                    <a:pt x="61" y="303"/>
                  </a:lnTo>
                  <a:lnTo>
                    <a:pt x="55" y="303"/>
                  </a:lnTo>
                  <a:lnTo>
                    <a:pt x="53" y="301"/>
                  </a:lnTo>
                  <a:lnTo>
                    <a:pt x="51" y="298"/>
                  </a:lnTo>
                  <a:lnTo>
                    <a:pt x="55" y="296"/>
                  </a:lnTo>
                  <a:lnTo>
                    <a:pt x="56" y="292"/>
                  </a:lnTo>
                  <a:lnTo>
                    <a:pt x="53" y="292"/>
                  </a:lnTo>
                  <a:lnTo>
                    <a:pt x="49" y="292"/>
                  </a:lnTo>
                  <a:lnTo>
                    <a:pt x="48" y="292"/>
                  </a:lnTo>
                  <a:lnTo>
                    <a:pt x="41" y="287"/>
                  </a:lnTo>
                  <a:lnTo>
                    <a:pt x="41" y="284"/>
                  </a:lnTo>
                  <a:lnTo>
                    <a:pt x="44" y="282"/>
                  </a:lnTo>
                  <a:lnTo>
                    <a:pt x="49" y="287"/>
                  </a:lnTo>
                  <a:lnTo>
                    <a:pt x="51" y="287"/>
                  </a:lnTo>
                  <a:lnTo>
                    <a:pt x="53" y="287"/>
                  </a:lnTo>
                  <a:lnTo>
                    <a:pt x="53" y="286"/>
                  </a:lnTo>
                  <a:lnTo>
                    <a:pt x="46" y="282"/>
                  </a:lnTo>
                  <a:lnTo>
                    <a:pt x="46" y="281"/>
                  </a:lnTo>
                  <a:lnTo>
                    <a:pt x="46" y="279"/>
                  </a:lnTo>
                  <a:lnTo>
                    <a:pt x="49" y="279"/>
                  </a:lnTo>
                  <a:lnTo>
                    <a:pt x="51" y="274"/>
                  </a:lnTo>
                  <a:lnTo>
                    <a:pt x="51" y="274"/>
                  </a:lnTo>
                  <a:lnTo>
                    <a:pt x="51" y="272"/>
                  </a:lnTo>
                  <a:lnTo>
                    <a:pt x="49" y="272"/>
                  </a:lnTo>
                  <a:lnTo>
                    <a:pt x="48" y="275"/>
                  </a:lnTo>
                  <a:lnTo>
                    <a:pt x="46" y="275"/>
                  </a:lnTo>
                  <a:lnTo>
                    <a:pt x="41" y="277"/>
                  </a:lnTo>
                  <a:lnTo>
                    <a:pt x="37" y="272"/>
                  </a:lnTo>
                  <a:lnTo>
                    <a:pt x="39" y="270"/>
                  </a:lnTo>
                  <a:lnTo>
                    <a:pt x="46" y="263"/>
                  </a:lnTo>
                  <a:lnTo>
                    <a:pt x="43" y="260"/>
                  </a:lnTo>
                  <a:lnTo>
                    <a:pt x="39" y="260"/>
                  </a:lnTo>
                  <a:lnTo>
                    <a:pt x="37" y="260"/>
                  </a:lnTo>
                  <a:lnTo>
                    <a:pt x="37" y="251"/>
                  </a:lnTo>
                  <a:lnTo>
                    <a:pt x="43" y="246"/>
                  </a:lnTo>
                  <a:lnTo>
                    <a:pt x="43" y="238"/>
                  </a:lnTo>
                  <a:lnTo>
                    <a:pt x="41" y="234"/>
                  </a:lnTo>
                  <a:lnTo>
                    <a:pt x="39" y="234"/>
                  </a:lnTo>
                  <a:lnTo>
                    <a:pt x="37" y="236"/>
                  </a:lnTo>
                  <a:lnTo>
                    <a:pt x="37" y="241"/>
                  </a:lnTo>
                  <a:lnTo>
                    <a:pt x="37" y="243"/>
                  </a:lnTo>
                  <a:lnTo>
                    <a:pt x="34" y="245"/>
                  </a:lnTo>
                  <a:lnTo>
                    <a:pt x="32" y="243"/>
                  </a:lnTo>
                  <a:lnTo>
                    <a:pt x="31" y="241"/>
                  </a:lnTo>
                  <a:lnTo>
                    <a:pt x="36" y="234"/>
                  </a:lnTo>
                  <a:lnTo>
                    <a:pt x="34" y="233"/>
                  </a:lnTo>
                  <a:lnTo>
                    <a:pt x="36" y="231"/>
                  </a:lnTo>
                  <a:lnTo>
                    <a:pt x="36" y="229"/>
                  </a:lnTo>
                  <a:lnTo>
                    <a:pt x="37" y="229"/>
                  </a:lnTo>
                  <a:lnTo>
                    <a:pt x="39" y="226"/>
                  </a:lnTo>
                  <a:lnTo>
                    <a:pt x="36" y="224"/>
                  </a:lnTo>
                  <a:lnTo>
                    <a:pt x="32" y="222"/>
                  </a:lnTo>
                  <a:lnTo>
                    <a:pt x="31" y="219"/>
                  </a:lnTo>
                  <a:lnTo>
                    <a:pt x="32" y="217"/>
                  </a:lnTo>
                  <a:lnTo>
                    <a:pt x="37" y="219"/>
                  </a:lnTo>
                  <a:lnTo>
                    <a:pt x="39" y="217"/>
                  </a:lnTo>
                  <a:lnTo>
                    <a:pt x="41" y="216"/>
                  </a:lnTo>
                  <a:lnTo>
                    <a:pt x="39" y="209"/>
                  </a:lnTo>
                  <a:lnTo>
                    <a:pt x="43" y="207"/>
                  </a:lnTo>
                  <a:lnTo>
                    <a:pt x="44" y="204"/>
                  </a:lnTo>
                  <a:lnTo>
                    <a:pt x="43" y="202"/>
                  </a:lnTo>
                  <a:lnTo>
                    <a:pt x="41" y="202"/>
                  </a:lnTo>
                  <a:lnTo>
                    <a:pt x="39" y="207"/>
                  </a:lnTo>
                  <a:lnTo>
                    <a:pt x="37" y="205"/>
                  </a:lnTo>
                  <a:lnTo>
                    <a:pt x="36" y="198"/>
                  </a:lnTo>
                  <a:lnTo>
                    <a:pt x="36" y="195"/>
                  </a:lnTo>
                  <a:lnTo>
                    <a:pt x="37" y="192"/>
                  </a:lnTo>
                  <a:lnTo>
                    <a:pt x="41" y="190"/>
                  </a:lnTo>
                  <a:lnTo>
                    <a:pt x="41" y="187"/>
                  </a:lnTo>
                  <a:lnTo>
                    <a:pt x="41" y="183"/>
                  </a:lnTo>
                  <a:lnTo>
                    <a:pt x="41" y="183"/>
                  </a:lnTo>
                  <a:lnTo>
                    <a:pt x="39" y="183"/>
                  </a:lnTo>
                  <a:lnTo>
                    <a:pt x="37" y="188"/>
                  </a:lnTo>
                  <a:lnTo>
                    <a:pt x="36" y="192"/>
                  </a:lnTo>
                  <a:lnTo>
                    <a:pt x="31" y="192"/>
                  </a:lnTo>
                  <a:lnTo>
                    <a:pt x="29" y="190"/>
                  </a:lnTo>
                  <a:lnTo>
                    <a:pt x="29" y="188"/>
                  </a:lnTo>
                  <a:lnTo>
                    <a:pt x="36" y="187"/>
                  </a:lnTo>
                  <a:lnTo>
                    <a:pt x="36" y="185"/>
                  </a:lnTo>
                  <a:lnTo>
                    <a:pt x="36" y="183"/>
                  </a:lnTo>
                  <a:lnTo>
                    <a:pt x="36" y="181"/>
                  </a:lnTo>
                  <a:lnTo>
                    <a:pt x="32" y="180"/>
                  </a:lnTo>
                  <a:lnTo>
                    <a:pt x="31" y="180"/>
                  </a:lnTo>
                  <a:lnTo>
                    <a:pt x="32" y="183"/>
                  </a:lnTo>
                  <a:lnTo>
                    <a:pt x="31" y="187"/>
                  </a:lnTo>
                  <a:lnTo>
                    <a:pt x="26" y="187"/>
                  </a:lnTo>
                  <a:lnTo>
                    <a:pt x="27" y="185"/>
                  </a:lnTo>
                  <a:lnTo>
                    <a:pt x="29" y="183"/>
                  </a:lnTo>
                  <a:lnTo>
                    <a:pt x="31" y="180"/>
                  </a:lnTo>
                  <a:lnTo>
                    <a:pt x="31" y="178"/>
                  </a:lnTo>
                  <a:lnTo>
                    <a:pt x="29" y="176"/>
                  </a:lnTo>
                  <a:lnTo>
                    <a:pt x="27" y="176"/>
                  </a:lnTo>
                  <a:lnTo>
                    <a:pt x="26" y="175"/>
                  </a:lnTo>
                  <a:lnTo>
                    <a:pt x="26" y="171"/>
                  </a:lnTo>
                  <a:lnTo>
                    <a:pt x="29" y="173"/>
                  </a:lnTo>
                  <a:lnTo>
                    <a:pt x="31" y="171"/>
                  </a:lnTo>
                  <a:lnTo>
                    <a:pt x="32" y="168"/>
                  </a:lnTo>
                  <a:lnTo>
                    <a:pt x="32" y="166"/>
                  </a:lnTo>
                  <a:lnTo>
                    <a:pt x="27" y="163"/>
                  </a:lnTo>
                  <a:lnTo>
                    <a:pt x="27" y="159"/>
                  </a:lnTo>
                  <a:lnTo>
                    <a:pt x="27" y="157"/>
                  </a:lnTo>
                  <a:lnTo>
                    <a:pt x="31" y="156"/>
                  </a:lnTo>
                  <a:lnTo>
                    <a:pt x="34" y="161"/>
                  </a:lnTo>
                  <a:lnTo>
                    <a:pt x="37" y="163"/>
                  </a:lnTo>
                  <a:lnTo>
                    <a:pt x="43" y="159"/>
                  </a:lnTo>
                  <a:lnTo>
                    <a:pt x="43" y="157"/>
                  </a:lnTo>
                  <a:lnTo>
                    <a:pt x="41" y="156"/>
                  </a:lnTo>
                  <a:lnTo>
                    <a:pt x="36" y="157"/>
                  </a:lnTo>
                  <a:lnTo>
                    <a:pt x="34" y="157"/>
                  </a:lnTo>
                  <a:lnTo>
                    <a:pt x="32" y="156"/>
                  </a:lnTo>
                  <a:lnTo>
                    <a:pt x="32" y="151"/>
                  </a:lnTo>
                  <a:lnTo>
                    <a:pt x="32" y="151"/>
                  </a:lnTo>
                  <a:lnTo>
                    <a:pt x="36" y="151"/>
                  </a:lnTo>
                  <a:lnTo>
                    <a:pt x="39" y="149"/>
                  </a:lnTo>
                  <a:lnTo>
                    <a:pt x="41" y="151"/>
                  </a:lnTo>
                  <a:lnTo>
                    <a:pt x="43" y="151"/>
                  </a:lnTo>
                  <a:lnTo>
                    <a:pt x="46" y="151"/>
                  </a:lnTo>
                  <a:lnTo>
                    <a:pt x="46" y="149"/>
                  </a:lnTo>
                  <a:lnTo>
                    <a:pt x="46" y="147"/>
                  </a:lnTo>
                  <a:lnTo>
                    <a:pt x="43" y="146"/>
                  </a:lnTo>
                  <a:lnTo>
                    <a:pt x="39" y="142"/>
                  </a:lnTo>
                  <a:lnTo>
                    <a:pt x="39" y="140"/>
                  </a:lnTo>
                  <a:lnTo>
                    <a:pt x="43" y="132"/>
                  </a:lnTo>
                  <a:lnTo>
                    <a:pt x="37" y="128"/>
                  </a:lnTo>
                  <a:lnTo>
                    <a:pt x="36" y="127"/>
                  </a:lnTo>
                  <a:lnTo>
                    <a:pt x="37" y="125"/>
                  </a:lnTo>
                  <a:lnTo>
                    <a:pt x="41" y="127"/>
                  </a:lnTo>
                  <a:lnTo>
                    <a:pt x="43" y="127"/>
                  </a:lnTo>
                  <a:lnTo>
                    <a:pt x="44" y="128"/>
                  </a:lnTo>
                  <a:lnTo>
                    <a:pt x="44" y="130"/>
                  </a:lnTo>
                  <a:lnTo>
                    <a:pt x="48" y="128"/>
                  </a:lnTo>
                  <a:lnTo>
                    <a:pt x="48" y="128"/>
                  </a:lnTo>
                  <a:lnTo>
                    <a:pt x="46" y="127"/>
                  </a:lnTo>
                  <a:lnTo>
                    <a:pt x="46" y="125"/>
                  </a:lnTo>
                  <a:lnTo>
                    <a:pt x="48" y="122"/>
                  </a:lnTo>
                  <a:lnTo>
                    <a:pt x="53" y="120"/>
                  </a:lnTo>
                  <a:lnTo>
                    <a:pt x="55" y="115"/>
                  </a:lnTo>
                  <a:lnTo>
                    <a:pt x="51" y="115"/>
                  </a:lnTo>
                  <a:lnTo>
                    <a:pt x="48" y="111"/>
                  </a:lnTo>
                  <a:lnTo>
                    <a:pt x="48" y="108"/>
                  </a:lnTo>
                  <a:lnTo>
                    <a:pt x="49" y="105"/>
                  </a:lnTo>
                  <a:lnTo>
                    <a:pt x="56" y="110"/>
                  </a:lnTo>
                  <a:lnTo>
                    <a:pt x="58" y="108"/>
                  </a:lnTo>
                  <a:lnTo>
                    <a:pt x="60" y="106"/>
                  </a:lnTo>
                  <a:lnTo>
                    <a:pt x="58" y="105"/>
                  </a:lnTo>
                  <a:lnTo>
                    <a:pt x="49" y="103"/>
                  </a:lnTo>
                  <a:lnTo>
                    <a:pt x="48" y="99"/>
                  </a:lnTo>
                  <a:lnTo>
                    <a:pt x="49" y="98"/>
                  </a:lnTo>
                  <a:lnTo>
                    <a:pt x="55" y="101"/>
                  </a:lnTo>
                  <a:lnTo>
                    <a:pt x="58" y="99"/>
                  </a:lnTo>
                  <a:lnTo>
                    <a:pt x="58" y="94"/>
                  </a:lnTo>
                  <a:lnTo>
                    <a:pt x="60" y="93"/>
                  </a:lnTo>
                  <a:lnTo>
                    <a:pt x="60" y="93"/>
                  </a:lnTo>
                  <a:lnTo>
                    <a:pt x="63" y="94"/>
                  </a:lnTo>
                  <a:lnTo>
                    <a:pt x="65" y="91"/>
                  </a:lnTo>
                  <a:lnTo>
                    <a:pt x="63" y="86"/>
                  </a:lnTo>
                  <a:lnTo>
                    <a:pt x="63" y="84"/>
                  </a:lnTo>
                  <a:lnTo>
                    <a:pt x="68" y="84"/>
                  </a:lnTo>
                  <a:lnTo>
                    <a:pt x="70" y="86"/>
                  </a:lnTo>
                  <a:lnTo>
                    <a:pt x="70" y="89"/>
                  </a:lnTo>
                  <a:lnTo>
                    <a:pt x="70" y="89"/>
                  </a:lnTo>
                  <a:lnTo>
                    <a:pt x="72" y="89"/>
                  </a:lnTo>
                  <a:lnTo>
                    <a:pt x="72" y="84"/>
                  </a:lnTo>
                  <a:lnTo>
                    <a:pt x="77" y="81"/>
                  </a:lnTo>
                  <a:lnTo>
                    <a:pt x="79" y="77"/>
                  </a:lnTo>
                  <a:lnTo>
                    <a:pt x="79" y="75"/>
                  </a:lnTo>
                  <a:lnTo>
                    <a:pt x="77" y="70"/>
                  </a:lnTo>
                  <a:lnTo>
                    <a:pt x="77" y="67"/>
                  </a:lnTo>
                  <a:lnTo>
                    <a:pt x="79" y="67"/>
                  </a:lnTo>
                  <a:lnTo>
                    <a:pt x="82" y="65"/>
                  </a:lnTo>
                  <a:lnTo>
                    <a:pt x="82" y="63"/>
                  </a:lnTo>
                  <a:lnTo>
                    <a:pt x="77" y="58"/>
                  </a:lnTo>
                  <a:lnTo>
                    <a:pt x="77" y="57"/>
                  </a:lnTo>
                  <a:lnTo>
                    <a:pt x="77" y="53"/>
                  </a:lnTo>
                  <a:lnTo>
                    <a:pt x="79" y="48"/>
                  </a:lnTo>
                  <a:lnTo>
                    <a:pt x="80" y="50"/>
                  </a:lnTo>
                  <a:lnTo>
                    <a:pt x="80" y="53"/>
                  </a:lnTo>
                  <a:lnTo>
                    <a:pt x="80" y="55"/>
                  </a:lnTo>
                  <a:lnTo>
                    <a:pt x="84" y="55"/>
                  </a:lnTo>
                  <a:lnTo>
                    <a:pt x="87" y="50"/>
                  </a:lnTo>
                  <a:lnTo>
                    <a:pt x="85" y="46"/>
                  </a:lnTo>
                  <a:lnTo>
                    <a:pt x="82" y="48"/>
                  </a:lnTo>
                  <a:lnTo>
                    <a:pt x="80" y="46"/>
                  </a:lnTo>
                  <a:lnTo>
                    <a:pt x="79" y="38"/>
                  </a:lnTo>
                  <a:lnTo>
                    <a:pt x="80" y="36"/>
                  </a:lnTo>
                  <a:lnTo>
                    <a:pt x="82" y="36"/>
                  </a:lnTo>
                  <a:lnTo>
                    <a:pt x="84" y="38"/>
                  </a:lnTo>
                  <a:lnTo>
                    <a:pt x="84" y="41"/>
                  </a:lnTo>
                  <a:lnTo>
                    <a:pt x="82" y="43"/>
                  </a:lnTo>
                  <a:lnTo>
                    <a:pt x="84" y="45"/>
                  </a:lnTo>
                  <a:lnTo>
                    <a:pt x="85" y="45"/>
                  </a:lnTo>
                  <a:lnTo>
                    <a:pt x="87" y="43"/>
                  </a:lnTo>
                  <a:lnTo>
                    <a:pt x="87" y="41"/>
                  </a:lnTo>
                  <a:lnTo>
                    <a:pt x="85" y="36"/>
                  </a:lnTo>
                  <a:lnTo>
                    <a:pt x="87" y="34"/>
                  </a:lnTo>
                  <a:lnTo>
                    <a:pt x="85" y="31"/>
                  </a:lnTo>
                  <a:lnTo>
                    <a:pt x="85" y="28"/>
                  </a:lnTo>
                  <a:lnTo>
                    <a:pt x="87" y="28"/>
                  </a:lnTo>
                  <a:lnTo>
                    <a:pt x="89" y="29"/>
                  </a:lnTo>
                  <a:lnTo>
                    <a:pt x="89" y="33"/>
                  </a:lnTo>
                  <a:lnTo>
                    <a:pt x="89" y="33"/>
                  </a:lnTo>
                  <a:lnTo>
                    <a:pt x="90" y="33"/>
                  </a:lnTo>
                  <a:lnTo>
                    <a:pt x="96" y="29"/>
                  </a:lnTo>
                  <a:lnTo>
                    <a:pt x="97" y="31"/>
                  </a:lnTo>
                  <a:lnTo>
                    <a:pt x="101" y="31"/>
                  </a:lnTo>
                  <a:lnTo>
                    <a:pt x="101" y="29"/>
                  </a:lnTo>
                  <a:lnTo>
                    <a:pt x="101" y="28"/>
                  </a:lnTo>
                  <a:lnTo>
                    <a:pt x="102" y="26"/>
                  </a:lnTo>
                  <a:lnTo>
                    <a:pt x="104" y="22"/>
                  </a:lnTo>
                  <a:lnTo>
                    <a:pt x="104" y="21"/>
                  </a:lnTo>
                  <a:lnTo>
                    <a:pt x="104" y="19"/>
                  </a:lnTo>
                  <a:lnTo>
                    <a:pt x="99" y="17"/>
                  </a:lnTo>
                  <a:lnTo>
                    <a:pt x="99" y="14"/>
                  </a:lnTo>
                  <a:lnTo>
                    <a:pt x="150" y="11"/>
                  </a:lnTo>
                  <a:lnTo>
                    <a:pt x="155" y="11"/>
                  </a:lnTo>
                  <a:lnTo>
                    <a:pt x="183" y="9"/>
                  </a:lnTo>
                  <a:lnTo>
                    <a:pt x="195" y="9"/>
                  </a:lnTo>
                  <a:lnTo>
                    <a:pt x="212" y="7"/>
                  </a:lnTo>
                  <a:lnTo>
                    <a:pt x="229" y="5"/>
                  </a:lnTo>
                  <a:lnTo>
                    <a:pt x="231" y="5"/>
                  </a:lnTo>
                  <a:lnTo>
                    <a:pt x="267" y="2"/>
                  </a:lnTo>
                  <a:lnTo>
                    <a:pt x="268" y="2"/>
                  </a:lnTo>
                  <a:lnTo>
                    <a:pt x="282" y="0"/>
                  </a:lnTo>
                  <a:lnTo>
                    <a:pt x="287" y="9"/>
                  </a:lnTo>
                  <a:lnTo>
                    <a:pt x="290" y="12"/>
                  </a:lnTo>
                  <a:lnTo>
                    <a:pt x="292" y="12"/>
                  </a:lnTo>
                  <a:lnTo>
                    <a:pt x="290" y="46"/>
                  </a:lnTo>
                  <a:lnTo>
                    <a:pt x="290" y="58"/>
                  </a:lnTo>
                  <a:lnTo>
                    <a:pt x="290" y="74"/>
                  </a:lnTo>
                  <a:lnTo>
                    <a:pt x="290" y="99"/>
                  </a:lnTo>
                  <a:lnTo>
                    <a:pt x="290" y="103"/>
                  </a:lnTo>
                  <a:lnTo>
                    <a:pt x="289" y="137"/>
                  </a:lnTo>
                  <a:lnTo>
                    <a:pt x="289" y="159"/>
                  </a:lnTo>
                  <a:lnTo>
                    <a:pt x="287" y="187"/>
                  </a:lnTo>
                  <a:lnTo>
                    <a:pt x="287" y="219"/>
                  </a:lnTo>
                  <a:lnTo>
                    <a:pt x="287" y="226"/>
                  </a:lnTo>
                  <a:lnTo>
                    <a:pt x="285" y="263"/>
                  </a:lnTo>
                  <a:lnTo>
                    <a:pt x="285" y="292"/>
                  </a:lnTo>
                  <a:lnTo>
                    <a:pt x="285" y="301"/>
                  </a:lnTo>
                  <a:lnTo>
                    <a:pt x="285" y="337"/>
                  </a:lnTo>
                  <a:lnTo>
                    <a:pt x="287" y="357"/>
                  </a:lnTo>
                  <a:lnTo>
                    <a:pt x="290" y="386"/>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Freeform 49"/>
            <p:cNvSpPr>
              <a:spLocks noEditPoints="1"/>
            </p:cNvSpPr>
            <p:nvPr/>
          </p:nvSpPr>
          <p:spPr bwMode="gray">
            <a:xfrm>
              <a:off x="6489700" y="4057651"/>
              <a:ext cx="728663" cy="765175"/>
            </a:xfrm>
            <a:custGeom>
              <a:avLst/>
              <a:gdLst/>
              <a:ahLst/>
              <a:cxnLst>
                <a:cxn ang="0">
                  <a:pos x="84" y="342"/>
                </a:cxn>
                <a:cxn ang="0">
                  <a:pos x="88" y="323"/>
                </a:cxn>
                <a:cxn ang="0">
                  <a:pos x="96" y="315"/>
                </a:cxn>
                <a:cxn ang="0">
                  <a:pos x="88" y="303"/>
                </a:cxn>
                <a:cxn ang="0">
                  <a:pos x="77" y="281"/>
                </a:cxn>
                <a:cxn ang="0">
                  <a:pos x="71" y="265"/>
                </a:cxn>
                <a:cxn ang="0">
                  <a:pos x="55" y="226"/>
                </a:cxn>
                <a:cxn ang="0">
                  <a:pos x="31" y="137"/>
                </a:cxn>
                <a:cxn ang="0">
                  <a:pos x="4" y="43"/>
                </a:cxn>
                <a:cxn ang="0">
                  <a:pos x="55" y="23"/>
                </a:cxn>
                <a:cxn ang="0">
                  <a:pos x="141" y="12"/>
                </a:cxn>
                <a:cxn ang="0">
                  <a:pos x="216" y="6"/>
                </a:cxn>
                <a:cxn ang="0">
                  <a:pos x="214" y="9"/>
                </a:cxn>
                <a:cxn ang="0">
                  <a:pos x="207" y="16"/>
                </a:cxn>
                <a:cxn ang="0">
                  <a:pos x="202" y="24"/>
                </a:cxn>
                <a:cxn ang="0">
                  <a:pos x="206" y="40"/>
                </a:cxn>
                <a:cxn ang="0">
                  <a:pos x="226" y="52"/>
                </a:cxn>
                <a:cxn ang="0">
                  <a:pos x="248" y="60"/>
                </a:cxn>
                <a:cxn ang="0">
                  <a:pos x="260" y="82"/>
                </a:cxn>
                <a:cxn ang="0">
                  <a:pos x="279" y="106"/>
                </a:cxn>
                <a:cxn ang="0">
                  <a:pos x="300" y="117"/>
                </a:cxn>
                <a:cxn ang="0">
                  <a:pos x="317" y="137"/>
                </a:cxn>
                <a:cxn ang="0">
                  <a:pos x="334" y="144"/>
                </a:cxn>
                <a:cxn ang="0">
                  <a:pos x="346" y="156"/>
                </a:cxn>
                <a:cxn ang="0">
                  <a:pos x="346" y="164"/>
                </a:cxn>
                <a:cxn ang="0">
                  <a:pos x="354" y="170"/>
                </a:cxn>
                <a:cxn ang="0">
                  <a:pos x="359" y="175"/>
                </a:cxn>
                <a:cxn ang="0">
                  <a:pos x="376" y="187"/>
                </a:cxn>
                <a:cxn ang="0">
                  <a:pos x="388" y="194"/>
                </a:cxn>
                <a:cxn ang="0">
                  <a:pos x="392" y="207"/>
                </a:cxn>
                <a:cxn ang="0">
                  <a:pos x="399" y="214"/>
                </a:cxn>
                <a:cxn ang="0">
                  <a:pos x="402" y="226"/>
                </a:cxn>
                <a:cxn ang="0">
                  <a:pos x="409" y="236"/>
                </a:cxn>
                <a:cxn ang="0">
                  <a:pos x="424" y="246"/>
                </a:cxn>
                <a:cxn ang="0">
                  <a:pos x="433" y="260"/>
                </a:cxn>
                <a:cxn ang="0">
                  <a:pos x="438" y="284"/>
                </a:cxn>
                <a:cxn ang="0">
                  <a:pos x="433" y="306"/>
                </a:cxn>
                <a:cxn ang="0">
                  <a:pos x="433" y="305"/>
                </a:cxn>
                <a:cxn ang="0">
                  <a:pos x="441" y="323"/>
                </a:cxn>
                <a:cxn ang="0">
                  <a:pos x="440" y="339"/>
                </a:cxn>
                <a:cxn ang="0">
                  <a:pos x="428" y="368"/>
                </a:cxn>
                <a:cxn ang="0">
                  <a:pos x="429" y="388"/>
                </a:cxn>
                <a:cxn ang="0">
                  <a:pos x="419" y="411"/>
                </a:cxn>
                <a:cxn ang="0">
                  <a:pos x="416" y="436"/>
                </a:cxn>
                <a:cxn ang="0">
                  <a:pos x="400" y="434"/>
                </a:cxn>
                <a:cxn ang="0">
                  <a:pos x="383" y="431"/>
                </a:cxn>
                <a:cxn ang="0">
                  <a:pos x="376" y="440"/>
                </a:cxn>
                <a:cxn ang="0">
                  <a:pos x="380" y="474"/>
                </a:cxn>
                <a:cxn ang="0">
                  <a:pos x="366" y="470"/>
                </a:cxn>
                <a:cxn ang="0">
                  <a:pos x="329" y="465"/>
                </a:cxn>
                <a:cxn ang="0">
                  <a:pos x="223" y="472"/>
                </a:cxn>
                <a:cxn ang="0">
                  <a:pos x="118" y="479"/>
                </a:cxn>
                <a:cxn ang="0">
                  <a:pos x="110" y="460"/>
                </a:cxn>
                <a:cxn ang="0">
                  <a:pos x="98" y="436"/>
                </a:cxn>
                <a:cxn ang="0">
                  <a:pos x="91" y="417"/>
                </a:cxn>
                <a:cxn ang="0">
                  <a:pos x="91" y="390"/>
                </a:cxn>
                <a:cxn ang="0">
                  <a:pos x="424" y="416"/>
                </a:cxn>
                <a:cxn ang="0">
                  <a:pos x="423" y="419"/>
                </a:cxn>
              </a:cxnLst>
              <a:rect l="0" t="0" r="r" b="b"/>
              <a:pathLst>
                <a:path w="459" h="482">
                  <a:moveTo>
                    <a:pt x="81" y="368"/>
                  </a:moveTo>
                  <a:lnTo>
                    <a:pt x="81" y="368"/>
                  </a:lnTo>
                  <a:lnTo>
                    <a:pt x="79" y="359"/>
                  </a:lnTo>
                  <a:lnTo>
                    <a:pt x="81" y="354"/>
                  </a:lnTo>
                  <a:lnTo>
                    <a:pt x="84" y="346"/>
                  </a:lnTo>
                  <a:lnTo>
                    <a:pt x="84" y="342"/>
                  </a:lnTo>
                  <a:lnTo>
                    <a:pt x="84" y="339"/>
                  </a:lnTo>
                  <a:lnTo>
                    <a:pt x="84" y="335"/>
                  </a:lnTo>
                  <a:lnTo>
                    <a:pt x="84" y="334"/>
                  </a:lnTo>
                  <a:lnTo>
                    <a:pt x="84" y="330"/>
                  </a:lnTo>
                  <a:lnTo>
                    <a:pt x="86" y="325"/>
                  </a:lnTo>
                  <a:lnTo>
                    <a:pt x="88" y="323"/>
                  </a:lnTo>
                  <a:lnTo>
                    <a:pt x="91" y="322"/>
                  </a:lnTo>
                  <a:lnTo>
                    <a:pt x="89" y="320"/>
                  </a:lnTo>
                  <a:lnTo>
                    <a:pt x="94" y="318"/>
                  </a:lnTo>
                  <a:lnTo>
                    <a:pt x="94" y="318"/>
                  </a:lnTo>
                  <a:lnTo>
                    <a:pt x="94" y="315"/>
                  </a:lnTo>
                  <a:lnTo>
                    <a:pt x="96" y="315"/>
                  </a:lnTo>
                  <a:lnTo>
                    <a:pt x="96" y="313"/>
                  </a:lnTo>
                  <a:lnTo>
                    <a:pt x="96" y="313"/>
                  </a:lnTo>
                  <a:lnTo>
                    <a:pt x="93" y="311"/>
                  </a:lnTo>
                  <a:lnTo>
                    <a:pt x="86" y="308"/>
                  </a:lnTo>
                  <a:lnTo>
                    <a:pt x="86" y="306"/>
                  </a:lnTo>
                  <a:lnTo>
                    <a:pt x="88" y="303"/>
                  </a:lnTo>
                  <a:lnTo>
                    <a:pt x="86" y="301"/>
                  </a:lnTo>
                  <a:lnTo>
                    <a:pt x="88" y="299"/>
                  </a:lnTo>
                  <a:lnTo>
                    <a:pt x="88" y="296"/>
                  </a:lnTo>
                  <a:lnTo>
                    <a:pt x="86" y="294"/>
                  </a:lnTo>
                  <a:lnTo>
                    <a:pt x="84" y="288"/>
                  </a:lnTo>
                  <a:lnTo>
                    <a:pt x="77" y="281"/>
                  </a:lnTo>
                  <a:lnTo>
                    <a:pt x="76" y="279"/>
                  </a:lnTo>
                  <a:lnTo>
                    <a:pt x="74" y="277"/>
                  </a:lnTo>
                  <a:lnTo>
                    <a:pt x="72" y="276"/>
                  </a:lnTo>
                  <a:lnTo>
                    <a:pt x="74" y="272"/>
                  </a:lnTo>
                  <a:lnTo>
                    <a:pt x="72" y="270"/>
                  </a:lnTo>
                  <a:lnTo>
                    <a:pt x="71" y="265"/>
                  </a:lnTo>
                  <a:lnTo>
                    <a:pt x="71" y="265"/>
                  </a:lnTo>
                  <a:lnTo>
                    <a:pt x="69" y="264"/>
                  </a:lnTo>
                  <a:lnTo>
                    <a:pt x="69" y="262"/>
                  </a:lnTo>
                  <a:lnTo>
                    <a:pt x="65" y="258"/>
                  </a:lnTo>
                  <a:lnTo>
                    <a:pt x="64" y="252"/>
                  </a:lnTo>
                  <a:lnTo>
                    <a:pt x="55" y="226"/>
                  </a:lnTo>
                  <a:lnTo>
                    <a:pt x="55" y="224"/>
                  </a:lnTo>
                  <a:lnTo>
                    <a:pt x="47" y="194"/>
                  </a:lnTo>
                  <a:lnTo>
                    <a:pt x="45" y="187"/>
                  </a:lnTo>
                  <a:lnTo>
                    <a:pt x="40" y="170"/>
                  </a:lnTo>
                  <a:lnTo>
                    <a:pt x="33" y="142"/>
                  </a:lnTo>
                  <a:lnTo>
                    <a:pt x="31" y="137"/>
                  </a:lnTo>
                  <a:lnTo>
                    <a:pt x="28" y="123"/>
                  </a:lnTo>
                  <a:lnTo>
                    <a:pt x="21" y="103"/>
                  </a:lnTo>
                  <a:lnTo>
                    <a:pt x="14" y="77"/>
                  </a:lnTo>
                  <a:lnTo>
                    <a:pt x="12" y="72"/>
                  </a:lnTo>
                  <a:lnTo>
                    <a:pt x="11" y="67"/>
                  </a:lnTo>
                  <a:lnTo>
                    <a:pt x="4" y="43"/>
                  </a:lnTo>
                  <a:lnTo>
                    <a:pt x="0" y="29"/>
                  </a:lnTo>
                  <a:lnTo>
                    <a:pt x="12" y="28"/>
                  </a:lnTo>
                  <a:lnTo>
                    <a:pt x="21" y="26"/>
                  </a:lnTo>
                  <a:lnTo>
                    <a:pt x="30" y="26"/>
                  </a:lnTo>
                  <a:lnTo>
                    <a:pt x="55" y="23"/>
                  </a:lnTo>
                  <a:lnTo>
                    <a:pt x="55" y="23"/>
                  </a:lnTo>
                  <a:lnTo>
                    <a:pt x="71" y="21"/>
                  </a:lnTo>
                  <a:lnTo>
                    <a:pt x="72" y="21"/>
                  </a:lnTo>
                  <a:lnTo>
                    <a:pt x="86" y="19"/>
                  </a:lnTo>
                  <a:lnTo>
                    <a:pt x="112" y="16"/>
                  </a:lnTo>
                  <a:lnTo>
                    <a:pt x="129" y="14"/>
                  </a:lnTo>
                  <a:lnTo>
                    <a:pt x="141" y="12"/>
                  </a:lnTo>
                  <a:lnTo>
                    <a:pt x="146" y="12"/>
                  </a:lnTo>
                  <a:lnTo>
                    <a:pt x="178" y="7"/>
                  </a:lnTo>
                  <a:lnTo>
                    <a:pt x="182" y="7"/>
                  </a:lnTo>
                  <a:lnTo>
                    <a:pt x="218" y="0"/>
                  </a:lnTo>
                  <a:lnTo>
                    <a:pt x="218" y="2"/>
                  </a:lnTo>
                  <a:lnTo>
                    <a:pt x="216" y="6"/>
                  </a:lnTo>
                  <a:lnTo>
                    <a:pt x="216" y="6"/>
                  </a:lnTo>
                  <a:lnTo>
                    <a:pt x="216" y="6"/>
                  </a:lnTo>
                  <a:lnTo>
                    <a:pt x="218" y="7"/>
                  </a:lnTo>
                  <a:lnTo>
                    <a:pt x="216" y="7"/>
                  </a:lnTo>
                  <a:lnTo>
                    <a:pt x="216" y="9"/>
                  </a:lnTo>
                  <a:lnTo>
                    <a:pt x="214" y="9"/>
                  </a:lnTo>
                  <a:lnTo>
                    <a:pt x="214" y="11"/>
                  </a:lnTo>
                  <a:lnTo>
                    <a:pt x="211" y="12"/>
                  </a:lnTo>
                  <a:lnTo>
                    <a:pt x="211" y="14"/>
                  </a:lnTo>
                  <a:lnTo>
                    <a:pt x="209" y="14"/>
                  </a:lnTo>
                  <a:lnTo>
                    <a:pt x="207" y="16"/>
                  </a:lnTo>
                  <a:lnTo>
                    <a:pt x="207" y="16"/>
                  </a:lnTo>
                  <a:lnTo>
                    <a:pt x="207" y="17"/>
                  </a:lnTo>
                  <a:lnTo>
                    <a:pt x="207" y="19"/>
                  </a:lnTo>
                  <a:lnTo>
                    <a:pt x="207" y="19"/>
                  </a:lnTo>
                  <a:lnTo>
                    <a:pt x="206" y="21"/>
                  </a:lnTo>
                  <a:lnTo>
                    <a:pt x="206" y="23"/>
                  </a:lnTo>
                  <a:lnTo>
                    <a:pt x="202" y="24"/>
                  </a:lnTo>
                  <a:lnTo>
                    <a:pt x="200" y="26"/>
                  </a:lnTo>
                  <a:lnTo>
                    <a:pt x="202" y="29"/>
                  </a:lnTo>
                  <a:lnTo>
                    <a:pt x="200" y="33"/>
                  </a:lnTo>
                  <a:lnTo>
                    <a:pt x="200" y="35"/>
                  </a:lnTo>
                  <a:lnTo>
                    <a:pt x="200" y="38"/>
                  </a:lnTo>
                  <a:lnTo>
                    <a:pt x="206" y="40"/>
                  </a:lnTo>
                  <a:lnTo>
                    <a:pt x="211" y="45"/>
                  </a:lnTo>
                  <a:lnTo>
                    <a:pt x="218" y="45"/>
                  </a:lnTo>
                  <a:lnTo>
                    <a:pt x="219" y="47"/>
                  </a:lnTo>
                  <a:lnTo>
                    <a:pt x="221" y="48"/>
                  </a:lnTo>
                  <a:lnTo>
                    <a:pt x="223" y="52"/>
                  </a:lnTo>
                  <a:lnTo>
                    <a:pt x="226" y="52"/>
                  </a:lnTo>
                  <a:lnTo>
                    <a:pt x="230" y="55"/>
                  </a:lnTo>
                  <a:lnTo>
                    <a:pt x="233" y="57"/>
                  </a:lnTo>
                  <a:lnTo>
                    <a:pt x="235" y="55"/>
                  </a:lnTo>
                  <a:lnTo>
                    <a:pt x="241" y="55"/>
                  </a:lnTo>
                  <a:lnTo>
                    <a:pt x="245" y="57"/>
                  </a:lnTo>
                  <a:lnTo>
                    <a:pt x="248" y="60"/>
                  </a:lnTo>
                  <a:lnTo>
                    <a:pt x="250" y="65"/>
                  </a:lnTo>
                  <a:lnTo>
                    <a:pt x="252" y="69"/>
                  </a:lnTo>
                  <a:lnTo>
                    <a:pt x="255" y="74"/>
                  </a:lnTo>
                  <a:lnTo>
                    <a:pt x="257" y="74"/>
                  </a:lnTo>
                  <a:lnTo>
                    <a:pt x="259" y="79"/>
                  </a:lnTo>
                  <a:lnTo>
                    <a:pt x="260" y="82"/>
                  </a:lnTo>
                  <a:lnTo>
                    <a:pt x="262" y="86"/>
                  </a:lnTo>
                  <a:lnTo>
                    <a:pt x="269" y="91"/>
                  </a:lnTo>
                  <a:lnTo>
                    <a:pt x="276" y="98"/>
                  </a:lnTo>
                  <a:lnTo>
                    <a:pt x="276" y="100"/>
                  </a:lnTo>
                  <a:lnTo>
                    <a:pt x="279" y="105"/>
                  </a:lnTo>
                  <a:lnTo>
                    <a:pt x="279" y="106"/>
                  </a:lnTo>
                  <a:lnTo>
                    <a:pt x="284" y="108"/>
                  </a:lnTo>
                  <a:lnTo>
                    <a:pt x="289" y="113"/>
                  </a:lnTo>
                  <a:lnTo>
                    <a:pt x="293" y="115"/>
                  </a:lnTo>
                  <a:lnTo>
                    <a:pt x="296" y="115"/>
                  </a:lnTo>
                  <a:lnTo>
                    <a:pt x="300" y="117"/>
                  </a:lnTo>
                  <a:lnTo>
                    <a:pt x="300" y="117"/>
                  </a:lnTo>
                  <a:lnTo>
                    <a:pt x="305" y="118"/>
                  </a:lnTo>
                  <a:lnTo>
                    <a:pt x="305" y="122"/>
                  </a:lnTo>
                  <a:lnTo>
                    <a:pt x="308" y="123"/>
                  </a:lnTo>
                  <a:lnTo>
                    <a:pt x="313" y="130"/>
                  </a:lnTo>
                  <a:lnTo>
                    <a:pt x="315" y="130"/>
                  </a:lnTo>
                  <a:lnTo>
                    <a:pt x="317" y="137"/>
                  </a:lnTo>
                  <a:lnTo>
                    <a:pt x="320" y="137"/>
                  </a:lnTo>
                  <a:lnTo>
                    <a:pt x="322" y="139"/>
                  </a:lnTo>
                  <a:lnTo>
                    <a:pt x="325" y="139"/>
                  </a:lnTo>
                  <a:lnTo>
                    <a:pt x="329" y="141"/>
                  </a:lnTo>
                  <a:lnTo>
                    <a:pt x="332" y="142"/>
                  </a:lnTo>
                  <a:lnTo>
                    <a:pt x="334" y="144"/>
                  </a:lnTo>
                  <a:lnTo>
                    <a:pt x="335" y="146"/>
                  </a:lnTo>
                  <a:lnTo>
                    <a:pt x="337" y="147"/>
                  </a:lnTo>
                  <a:lnTo>
                    <a:pt x="342" y="149"/>
                  </a:lnTo>
                  <a:lnTo>
                    <a:pt x="344" y="151"/>
                  </a:lnTo>
                  <a:lnTo>
                    <a:pt x="344" y="153"/>
                  </a:lnTo>
                  <a:lnTo>
                    <a:pt x="346" y="156"/>
                  </a:lnTo>
                  <a:lnTo>
                    <a:pt x="342" y="156"/>
                  </a:lnTo>
                  <a:lnTo>
                    <a:pt x="344" y="159"/>
                  </a:lnTo>
                  <a:lnTo>
                    <a:pt x="342" y="159"/>
                  </a:lnTo>
                  <a:lnTo>
                    <a:pt x="344" y="163"/>
                  </a:lnTo>
                  <a:lnTo>
                    <a:pt x="346" y="163"/>
                  </a:lnTo>
                  <a:lnTo>
                    <a:pt x="346" y="164"/>
                  </a:lnTo>
                  <a:lnTo>
                    <a:pt x="347" y="164"/>
                  </a:lnTo>
                  <a:lnTo>
                    <a:pt x="351" y="166"/>
                  </a:lnTo>
                  <a:lnTo>
                    <a:pt x="351" y="166"/>
                  </a:lnTo>
                  <a:lnTo>
                    <a:pt x="353" y="166"/>
                  </a:lnTo>
                  <a:lnTo>
                    <a:pt x="351" y="168"/>
                  </a:lnTo>
                  <a:lnTo>
                    <a:pt x="354" y="170"/>
                  </a:lnTo>
                  <a:lnTo>
                    <a:pt x="354" y="170"/>
                  </a:lnTo>
                  <a:lnTo>
                    <a:pt x="354" y="171"/>
                  </a:lnTo>
                  <a:lnTo>
                    <a:pt x="353" y="173"/>
                  </a:lnTo>
                  <a:lnTo>
                    <a:pt x="358" y="175"/>
                  </a:lnTo>
                  <a:lnTo>
                    <a:pt x="358" y="176"/>
                  </a:lnTo>
                  <a:lnTo>
                    <a:pt x="359" y="175"/>
                  </a:lnTo>
                  <a:lnTo>
                    <a:pt x="361" y="175"/>
                  </a:lnTo>
                  <a:lnTo>
                    <a:pt x="363" y="176"/>
                  </a:lnTo>
                  <a:lnTo>
                    <a:pt x="363" y="180"/>
                  </a:lnTo>
                  <a:lnTo>
                    <a:pt x="365" y="182"/>
                  </a:lnTo>
                  <a:lnTo>
                    <a:pt x="368" y="183"/>
                  </a:lnTo>
                  <a:lnTo>
                    <a:pt x="376" y="187"/>
                  </a:lnTo>
                  <a:lnTo>
                    <a:pt x="378" y="188"/>
                  </a:lnTo>
                  <a:lnTo>
                    <a:pt x="382" y="188"/>
                  </a:lnTo>
                  <a:lnTo>
                    <a:pt x="383" y="190"/>
                  </a:lnTo>
                  <a:lnTo>
                    <a:pt x="385" y="190"/>
                  </a:lnTo>
                  <a:lnTo>
                    <a:pt x="387" y="194"/>
                  </a:lnTo>
                  <a:lnTo>
                    <a:pt x="388" y="194"/>
                  </a:lnTo>
                  <a:lnTo>
                    <a:pt x="388" y="199"/>
                  </a:lnTo>
                  <a:lnTo>
                    <a:pt x="388" y="199"/>
                  </a:lnTo>
                  <a:lnTo>
                    <a:pt x="388" y="200"/>
                  </a:lnTo>
                  <a:lnTo>
                    <a:pt x="392" y="204"/>
                  </a:lnTo>
                  <a:lnTo>
                    <a:pt x="394" y="204"/>
                  </a:lnTo>
                  <a:lnTo>
                    <a:pt x="392" y="207"/>
                  </a:lnTo>
                  <a:lnTo>
                    <a:pt x="394" y="207"/>
                  </a:lnTo>
                  <a:lnTo>
                    <a:pt x="395" y="211"/>
                  </a:lnTo>
                  <a:lnTo>
                    <a:pt x="397" y="211"/>
                  </a:lnTo>
                  <a:lnTo>
                    <a:pt x="397" y="211"/>
                  </a:lnTo>
                  <a:lnTo>
                    <a:pt x="397" y="212"/>
                  </a:lnTo>
                  <a:lnTo>
                    <a:pt x="399" y="214"/>
                  </a:lnTo>
                  <a:lnTo>
                    <a:pt x="399" y="216"/>
                  </a:lnTo>
                  <a:lnTo>
                    <a:pt x="400" y="219"/>
                  </a:lnTo>
                  <a:lnTo>
                    <a:pt x="399" y="219"/>
                  </a:lnTo>
                  <a:lnTo>
                    <a:pt x="400" y="221"/>
                  </a:lnTo>
                  <a:lnTo>
                    <a:pt x="400" y="224"/>
                  </a:lnTo>
                  <a:lnTo>
                    <a:pt x="402" y="226"/>
                  </a:lnTo>
                  <a:lnTo>
                    <a:pt x="402" y="229"/>
                  </a:lnTo>
                  <a:lnTo>
                    <a:pt x="402" y="233"/>
                  </a:lnTo>
                  <a:lnTo>
                    <a:pt x="406" y="236"/>
                  </a:lnTo>
                  <a:lnTo>
                    <a:pt x="407" y="236"/>
                  </a:lnTo>
                  <a:lnTo>
                    <a:pt x="407" y="236"/>
                  </a:lnTo>
                  <a:lnTo>
                    <a:pt x="409" y="236"/>
                  </a:lnTo>
                  <a:lnTo>
                    <a:pt x="409" y="238"/>
                  </a:lnTo>
                  <a:lnTo>
                    <a:pt x="414" y="238"/>
                  </a:lnTo>
                  <a:lnTo>
                    <a:pt x="416" y="238"/>
                  </a:lnTo>
                  <a:lnTo>
                    <a:pt x="416" y="240"/>
                  </a:lnTo>
                  <a:lnTo>
                    <a:pt x="419" y="241"/>
                  </a:lnTo>
                  <a:lnTo>
                    <a:pt x="424" y="246"/>
                  </a:lnTo>
                  <a:lnTo>
                    <a:pt x="424" y="252"/>
                  </a:lnTo>
                  <a:lnTo>
                    <a:pt x="428" y="255"/>
                  </a:lnTo>
                  <a:lnTo>
                    <a:pt x="428" y="257"/>
                  </a:lnTo>
                  <a:lnTo>
                    <a:pt x="429" y="260"/>
                  </a:lnTo>
                  <a:lnTo>
                    <a:pt x="431" y="258"/>
                  </a:lnTo>
                  <a:lnTo>
                    <a:pt x="433" y="260"/>
                  </a:lnTo>
                  <a:lnTo>
                    <a:pt x="433" y="265"/>
                  </a:lnTo>
                  <a:lnTo>
                    <a:pt x="431" y="269"/>
                  </a:lnTo>
                  <a:lnTo>
                    <a:pt x="433" y="272"/>
                  </a:lnTo>
                  <a:lnTo>
                    <a:pt x="436" y="274"/>
                  </a:lnTo>
                  <a:lnTo>
                    <a:pt x="436" y="282"/>
                  </a:lnTo>
                  <a:lnTo>
                    <a:pt x="438" y="284"/>
                  </a:lnTo>
                  <a:lnTo>
                    <a:pt x="459" y="291"/>
                  </a:lnTo>
                  <a:lnTo>
                    <a:pt x="453" y="298"/>
                  </a:lnTo>
                  <a:lnTo>
                    <a:pt x="453" y="305"/>
                  </a:lnTo>
                  <a:lnTo>
                    <a:pt x="440" y="310"/>
                  </a:lnTo>
                  <a:lnTo>
                    <a:pt x="435" y="306"/>
                  </a:lnTo>
                  <a:lnTo>
                    <a:pt x="433" y="306"/>
                  </a:lnTo>
                  <a:lnTo>
                    <a:pt x="433" y="305"/>
                  </a:lnTo>
                  <a:lnTo>
                    <a:pt x="433" y="305"/>
                  </a:lnTo>
                  <a:lnTo>
                    <a:pt x="429" y="306"/>
                  </a:lnTo>
                  <a:lnTo>
                    <a:pt x="424" y="303"/>
                  </a:lnTo>
                  <a:lnTo>
                    <a:pt x="429" y="308"/>
                  </a:lnTo>
                  <a:lnTo>
                    <a:pt x="433" y="305"/>
                  </a:lnTo>
                  <a:lnTo>
                    <a:pt x="431" y="308"/>
                  </a:lnTo>
                  <a:lnTo>
                    <a:pt x="435" y="306"/>
                  </a:lnTo>
                  <a:lnTo>
                    <a:pt x="440" y="311"/>
                  </a:lnTo>
                  <a:lnTo>
                    <a:pt x="448" y="313"/>
                  </a:lnTo>
                  <a:lnTo>
                    <a:pt x="448" y="318"/>
                  </a:lnTo>
                  <a:lnTo>
                    <a:pt x="441" y="323"/>
                  </a:lnTo>
                  <a:lnTo>
                    <a:pt x="438" y="317"/>
                  </a:lnTo>
                  <a:lnTo>
                    <a:pt x="435" y="318"/>
                  </a:lnTo>
                  <a:lnTo>
                    <a:pt x="438" y="323"/>
                  </a:lnTo>
                  <a:lnTo>
                    <a:pt x="426" y="318"/>
                  </a:lnTo>
                  <a:lnTo>
                    <a:pt x="443" y="332"/>
                  </a:lnTo>
                  <a:lnTo>
                    <a:pt x="440" y="339"/>
                  </a:lnTo>
                  <a:lnTo>
                    <a:pt x="435" y="335"/>
                  </a:lnTo>
                  <a:lnTo>
                    <a:pt x="435" y="344"/>
                  </a:lnTo>
                  <a:lnTo>
                    <a:pt x="440" y="349"/>
                  </a:lnTo>
                  <a:lnTo>
                    <a:pt x="440" y="352"/>
                  </a:lnTo>
                  <a:lnTo>
                    <a:pt x="433" y="368"/>
                  </a:lnTo>
                  <a:lnTo>
                    <a:pt x="428" y="368"/>
                  </a:lnTo>
                  <a:lnTo>
                    <a:pt x="424" y="371"/>
                  </a:lnTo>
                  <a:lnTo>
                    <a:pt x="426" y="376"/>
                  </a:lnTo>
                  <a:lnTo>
                    <a:pt x="426" y="373"/>
                  </a:lnTo>
                  <a:lnTo>
                    <a:pt x="435" y="375"/>
                  </a:lnTo>
                  <a:lnTo>
                    <a:pt x="435" y="378"/>
                  </a:lnTo>
                  <a:lnTo>
                    <a:pt x="429" y="388"/>
                  </a:lnTo>
                  <a:lnTo>
                    <a:pt x="416" y="393"/>
                  </a:lnTo>
                  <a:lnTo>
                    <a:pt x="418" y="397"/>
                  </a:lnTo>
                  <a:lnTo>
                    <a:pt x="423" y="402"/>
                  </a:lnTo>
                  <a:lnTo>
                    <a:pt x="416" y="399"/>
                  </a:lnTo>
                  <a:lnTo>
                    <a:pt x="423" y="407"/>
                  </a:lnTo>
                  <a:lnTo>
                    <a:pt x="419" y="411"/>
                  </a:lnTo>
                  <a:lnTo>
                    <a:pt x="423" y="412"/>
                  </a:lnTo>
                  <a:lnTo>
                    <a:pt x="421" y="421"/>
                  </a:lnTo>
                  <a:lnTo>
                    <a:pt x="424" y="433"/>
                  </a:lnTo>
                  <a:lnTo>
                    <a:pt x="423" y="436"/>
                  </a:lnTo>
                  <a:lnTo>
                    <a:pt x="423" y="438"/>
                  </a:lnTo>
                  <a:lnTo>
                    <a:pt x="416" y="436"/>
                  </a:lnTo>
                  <a:lnTo>
                    <a:pt x="416" y="438"/>
                  </a:lnTo>
                  <a:lnTo>
                    <a:pt x="414" y="436"/>
                  </a:lnTo>
                  <a:lnTo>
                    <a:pt x="412" y="438"/>
                  </a:lnTo>
                  <a:lnTo>
                    <a:pt x="406" y="436"/>
                  </a:lnTo>
                  <a:lnTo>
                    <a:pt x="404" y="434"/>
                  </a:lnTo>
                  <a:lnTo>
                    <a:pt x="400" y="434"/>
                  </a:lnTo>
                  <a:lnTo>
                    <a:pt x="400" y="436"/>
                  </a:lnTo>
                  <a:lnTo>
                    <a:pt x="397" y="433"/>
                  </a:lnTo>
                  <a:lnTo>
                    <a:pt x="390" y="433"/>
                  </a:lnTo>
                  <a:lnTo>
                    <a:pt x="387" y="429"/>
                  </a:lnTo>
                  <a:lnTo>
                    <a:pt x="387" y="431"/>
                  </a:lnTo>
                  <a:lnTo>
                    <a:pt x="383" y="431"/>
                  </a:lnTo>
                  <a:lnTo>
                    <a:pt x="383" y="431"/>
                  </a:lnTo>
                  <a:lnTo>
                    <a:pt x="382" y="434"/>
                  </a:lnTo>
                  <a:lnTo>
                    <a:pt x="380" y="436"/>
                  </a:lnTo>
                  <a:lnTo>
                    <a:pt x="378" y="436"/>
                  </a:lnTo>
                  <a:lnTo>
                    <a:pt x="378" y="438"/>
                  </a:lnTo>
                  <a:lnTo>
                    <a:pt x="376" y="440"/>
                  </a:lnTo>
                  <a:lnTo>
                    <a:pt x="376" y="452"/>
                  </a:lnTo>
                  <a:lnTo>
                    <a:pt x="380" y="457"/>
                  </a:lnTo>
                  <a:lnTo>
                    <a:pt x="382" y="458"/>
                  </a:lnTo>
                  <a:lnTo>
                    <a:pt x="382" y="469"/>
                  </a:lnTo>
                  <a:lnTo>
                    <a:pt x="382" y="472"/>
                  </a:lnTo>
                  <a:lnTo>
                    <a:pt x="380" y="474"/>
                  </a:lnTo>
                  <a:lnTo>
                    <a:pt x="382" y="479"/>
                  </a:lnTo>
                  <a:lnTo>
                    <a:pt x="380" y="481"/>
                  </a:lnTo>
                  <a:lnTo>
                    <a:pt x="371" y="482"/>
                  </a:lnTo>
                  <a:lnTo>
                    <a:pt x="370" y="482"/>
                  </a:lnTo>
                  <a:lnTo>
                    <a:pt x="366" y="477"/>
                  </a:lnTo>
                  <a:lnTo>
                    <a:pt x="366" y="470"/>
                  </a:lnTo>
                  <a:lnTo>
                    <a:pt x="363" y="469"/>
                  </a:lnTo>
                  <a:lnTo>
                    <a:pt x="361" y="467"/>
                  </a:lnTo>
                  <a:lnTo>
                    <a:pt x="363" y="462"/>
                  </a:lnTo>
                  <a:lnTo>
                    <a:pt x="344" y="464"/>
                  </a:lnTo>
                  <a:lnTo>
                    <a:pt x="341" y="464"/>
                  </a:lnTo>
                  <a:lnTo>
                    <a:pt x="329" y="465"/>
                  </a:lnTo>
                  <a:lnTo>
                    <a:pt x="318" y="465"/>
                  </a:lnTo>
                  <a:lnTo>
                    <a:pt x="277" y="469"/>
                  </a:lnTo>
                  <a:lnTo>
                    <a:pt x="262" y="469"/>
                  </a:lnTo>
                  <a:lnTo>
                    <a:pt x="262" y="469"/>
                  </a:lnTo>
                  <a:lnTo>
                    <a:pt x="235" y="470"/>
                  </a:lnTo>
                  <a:lnTo>
                    <a:pt x="223" y="472"/>
                  </a:lnTo>
                  <a:lnTo>
                    <a:pt x="199" y="472"/>
                  </a:lnTo>
                  <a:lnTo>
                    <a:pt x="192" y="474"/>
                  </a:lnTo>
                  <a:lnTo>
                    <a:pt x="171" y="474"/>
                  </a:lnTo>
                  <a:lnTo>
                    <a:pt x="163" y="475"/>
                  </a:lnTo>
                  <a:lnTo>
                    <a:pt x="118" y="479"/>
                  </a:lnTo>
                  <a:lnTo>
                    <a:pt x="118" y="479"/>
                  </a:lnTo>
                  <a:lnTo>
                    <a:pt x="117" y="475"/>
                  </a:lnTo>
                  <a:lnTo>
                    <a:pt x="113" y="474"/>
                  </a:lnTo>
                  <a:lnTo>
                    <a:pt x="112" y="472"/>
                  </a:lnTo>
                  <a:lnTo>
                    <a:pt x="112" y="470"/>
                  </a:lnTo>
                  <a:lnTo>
                    <a:pt x="112" y="465"/>
                  </a:lnTo>
                  <a:lnTo>
                    <a:pt x="110" y="460"/>
                  </a:lnTo>
                  <a:lnTo>
                    <a:pt x="106" y="457"/>
                  </a:lnTo>
                  <a:lnTo>
                    <a:pt x="105" y="453"/>
                  </a:lnTo>
                  <a:lnTo>
                    <a:pt x="103" y="452"/>
                  </a:lnTo>
                  <a:lnTo>
                    <a:pt x="103" y="450"/>
                  </a:lnTo>
                  <a:lnTo>
                    <a:pt x="100" y="441"/>
                  </a:lnTo>
                  <a:lnTo>
                    <a:pt x="98" y="436"/>
                  </a:lnTo>
                  <a:lnTo>
                    <a:pt x="94" y="433"/>
                  </a:lnTo>
                  <a:lnTo>
                    <a:pt x="91" y="433"/>
                  </a:lnTo>
                  <a:lnTo>
                    <a:pt x="91" y="429"/>
                  </a:lnTo>
                  <a:lnTo>
                    <a:pt x="91" y="426"/>
                  </a:lnTo>
                  <a:lnTo>
                    <a:pt x="89" y="421"/>
                  </a:lnTo>
                  <a:lnTo>
                    <a:pt x="91" y="417"/>
                  </a:lnTo>
                  <a:lnTo>
                    <a:pt x="91" y="414"/>
                  </a:lnTo>
                  <a:lnTo>
                    <a:pt x="89" y="411"/>
                  </a:lnTo>
                  <a:lnTo>
                    <a:pt x="91" y="404"/>
                  </a:lnTo>
                  <a:lnTo>
                    <a:pt x="91" y="399"/>
                  </a:lnTo>
                  <a:lnTo>
                    <a:pt x="93" y="395"/>
                  </a:lnTo>
                  <a:lnTo>
                    <a:pt x="91" y="390"/>
                  </a:lnTo>
                  <a:lnTo>
                    <a:pt x="89" y="383"/>
                  </a:lnTo>
                  <a:lnTo>
                    <a:pt x="84" y="378"/>
                  </a:lnTo>
                  <a:lnTo>
                    <a:pt x="83" y="375"/>
                  </a:lnTo>
                  <a:lnTo>
                    <a:pt x="83" y="373"/>
                  </a:lnTo>
                  <a:lnTo>
                    <a:pt x="81" y="368"/>
                  </a:lnTo>
                  <a:close/>
                  <a:moveTo>
                    <a:pt x="424" y="416"/>
                  </a:moveTo>
                  <a:lnTo>
                    <a:pt x="429" y="409"/>
                  </a:lnTo>
                  <a:lnTo>
                    <a:pt x="431" y="412"/>
                  </a:lnTo>
                  <a:lnTo>
                    <a:pt x="429" y="436"/>
                  </a:lnTo>
                  <a:lnTo>
                    <a:pt x="428" y="434"/>
                  </a:lnTo>
                  <a:lnTo>
                    <a:pt x="426" y="421"/>
                  </a:lnTo>
                  <a:lnTo>
                    <a:pt x="423" y="419"/>
                  </a:lnTo>
                  <a:lnTo>
                    <a:pt x="424" y="416"/>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Freeform 50"/>
            <p:cNvSpPr>
              <a:spLocks noEditPoints="1"/>
            </p:cNvSpPr>
            <p:nvPr/>
          </p:nvSpPr>
          <p:spPr bwMode="gray">
            <a:xfrm>
              <a:off x="6807200" y="3992563"/>
              <a:ext cx="681038" cy="515938"/>
            </a:xfrm>
            <a:custGeom>
              <a:avLst/>
              <a:gdLst/>
              <a:ahLst/>
              <a:cxnLst>
                <a:cxn ang="0">
                  <a:pos x="158" y="217"/>
                </a:cxn>
                <a:cxn ang="0">
                  <a:pos x="154" y="211"/>
                </a:cxn>
                <a:cxn ang="0">
                  <a:pos x="151" y="207"/>
                </a:cxn>
                <a:cxn ang="0">
                  <a:pos x="146" y="204"/>
                </a:cxn>
                <a:cxn ang="0">
                  <a:pos x="142" y="197"/>
                </a:cxn>
                <a:cxn ang="0">
                  <a:pos x="142" y="190"/>
                </a:cxn>
                <a:cxn ang="0">
                  <a:pos x="132" y="183"/>
                </a:cxn>
                <a:cxn ang="0">
                  <a:pos x="120" y="178"/>
                </a:cxn>
                <a:cxn ang="0">
                  <a:pos x="108" y="164"/>
                </a:cxn>
                <a:cxn ang="0">
                  <a:pos x="100" y="158"/>
                </a:cxn>
                <a:cxn ang="0">
                  <a:pos x="84" y="149"/>
                </a:cxn>
                <a:cxn ang="0">
                  <a:pos x="76" y="139"/>
                </a:cxn>
                <a:cxn ang="0">
                  <a:pos x="59" y="120"/>
                </a:cxn>
                <a:cxn ang="0">
                  <a:pos x="50" y="106"/>
                </a:cxn>
                <a:cxn ang="0">
                  <a:pos x="35" y="96"/>
                </a:cxn>
                <a:cxn ang="0">
                  <a:pos x="23" y="93"/>
                </a:cxn>
                <a:cxn ang="0">
                  <a:pos x="11" y="86"/>
                </a:cxn>
                <a:cxn ang="0">
                  <a:pos x="0" y="74"/>
                </a:cxn>
                <a:cxn ang="0">
                  <a:pos x="6" y="64"/>
                </a:cxn>
                <a:cxn ang="0">
                  <a:pos x="7" y="58"/>
                </a:cxn>
                <a:cxn ang="0">
                  <a:pos x="11" y="55"/>
                </a:cxn>
                <a:cxn ang="0">
                  <a:pos x="16" y="50"/>
                </a:cxn>
                <a:cxn ang="0">
                  <a:pos x="16" y="47"/>
                </a:cxn>
                <a:cxn ang="0">
                  <a:pos x="24" y="38"/>
                </a:cxn>
                <a:cxn ang="0">
                  <a:pos x="52" y="26"/>
                </a:cxn>
                <a:cxn ang="0">
                  <a:pos x="65" y="19"/>
                </a:cxn>
                <a:cxn ang="0">
                  <a:pos x="77" y="14"/>
                </a:cxn>
                <a:cxn ang="0">
                  <a:pos x="86" y="11"/>
                </a:cxn>
                <a:cxn ang="0">
                  <a:pos x="130" y="6"/>
                </a:cxn>
                <a:cxn ang="0">
                  <a:pos x="192" y="2"/>
                </a:cxn>
                <a:cxn ang="0">
                  <a:pos x="204" y="4"/>
                </a:cxn>
                <a:cxn ang="0">
                  <a:pos x="219" y="33"/>
                </a:cxn>
                <a:cxn ang="0">
                  <a:pos x="315" y="17"/>
                </a:cxn>
                <a:cxn ang="0">
                  <a:pos x="378" y="60"/>
                </a:cxn>
                <a:cxn ang="0">
                  <a:pos x="429" y="101"/>
                </a:cxn>
                <a:cxn ang="0">
                  <a:pos x="390" y="166"/>
                </a:cxn>
                <a:cxn ang="0">
                  <a:pos x="387" y="187"/>
                </a:cxn>
                <a:cxn ang="0">
                  <a:pos x="373" y="204"/>
                </a:cxn>
                <a:cxn ang="0">
                  <a:pos x="358" y="217"/>
                </a:cxn>
                <a:cxn ang="0">
                  <a:pos x="332" y="228"/>
                </a:cxn>
                <a:cxn ang="0">
                  <a:pos x="335" y="240"/>
                </a:cxn>
                <a:cxn ang="0">
                  <a:pos x="305" y="270"/>
                </a:cxn>
                <a:cxn ang="0">
                  <a:pos x="294" y="272"/>
                </a:cxn>
                <a:cxn ang="0">
                  <a:pos x="272" y="274"/>
                </a:cxn>
                <a:cxn ang="0">
                  <a:pos x="293" y="293"/>
                </a:cxn>
                <a:cxn ang="0">
                  <a:pos x="259" y="281"/>
                </a:cxn>
                <a:cxn ang="0">
                  <a:pos x="259" y="289"/>
                </a:cxn>
                <a:cxn ang="0">
                  <a:pos x="236" y="323"/>
                </a:cxn>
                <a:cxn ang="0">
                  <a:pos x="233" y="306"/>
                </a:cxn>
                <a:cxn ang="0">
                  <a:pos x="228" y="298"/>
                </a:cxn>
                <a:cxn ang="0">
                  <a:pos x="219" y="282"/>
                </a:cxn>
                <a:cxn ang="0">
                  <a:pos x="209" y="279"/>
                </a:cxn>
                <a:cxn ang="0">
                  <a:pos x="206" y="277"/>
                </a:cxn>
                <a:cxn ang="0">
                  <a:pos x="200" y="265"/>
                </a:cxn>
                <a:cxn ang="0">
                  <a:pos x="199" y="257"/>
                </a:cxn>
                <a:cxn ang="0">
                  <a:pos x="197" y="252"/>
                </a:cxn>
                <a:cxn ang="0">
                  <a:pos x="194" y="245"/>
                </a:cxn>
                <a:cxn ang="0">
                  <a:pos x="188" y="240"/>
                </a:cxn>
                <a:cxn ang="0">
                  <a:pos x="183" y="231"/>
                </a:cxn>
                <a:cxn ang="0">
                  <a:pos x="168" y="224"/>
                </a:cxn>
                <a:cxn ang="0">
                  <a:pos x="265" y="303"/>
                </a:cxn>
                <a:cxn ang="0">
                  <a:pos x="265" y="303"/>
                </a:cxn>
              </a:cxnLst>
              <a:rect l="0" t="0" r="r" b="b"/>
              <a:pathLst>
                <a:path w="429" h="325">
                  <a:moveTo>
                    <a:pt x="163" y="217"/>
                  </a:moveTo>
                  <a:lnTo>
                    <a:pt x="161" y="216"/>
                  </a:lnTo>
                  <a:lnTo>
                    <a:pt x="159" y="216"/>
                  </a:lnTo>
                  <a:lnTo>
                    <a:pt x="158" y="217"/>
                  </a:lnTo>
                  <a:lnTo>
                    <a:pt x="158" y="216"/>
                  </a:lnTo>
                  <a:lnTo>
                    <a:pt x="153" y="214"/>
                  </a:lnTo>
                  <a:lnTo>
                    <a:pt x="154" y="212"/>
                  </a:lnTo>
                  <a:lnTo>
                    <a:pt x="154" y="211"/>
                  </a:lnTo>
                  <a:lnTo>
                    <a:pt x="154" y="211"/>
                  </a:lnTo>
                  <a:lnTo>
                    <a:pt x="151" y="209"/>
                  </a:lnTo>
                  <a:lnTo>
                    <a:pt x="153" y="207"/>
                  </a:lnTo>
                  <a:lnTo>
                    <a:pt x="151" y="207"/>
                  </a:lnTo>
                  <a:lnTo>
                    <a:pt x="151" y="207"/>
                  </a:lnTo>
                  <a:lnTo>
                    <a:pt x="147" y="205"/>
                  </a:lnTo>
                  <a:lnTo>
                    <a:pt x="146" y="205"/>
                  </a:lnTo>
                  <a:lnTo>
                    <a:pt x="146" y="204"/>
                  </a:lnTo>
                  <a:lnTo>
                    <a:pt x="144" y="204"/>
                  </a:lnTo>
                  <a:lnTo>
                    <a:pt x="142" y="200"/>
                  </a:lnTo>
                  <a:lnTo>
                    <a:pt x="144" y="200"/>
                  </a:lnTo>
                  <a:lnTo>
                    <a:pt x="142" y="197"/>
                  </a:lnTo>
                  <a:lnTo>
                    <a:pt x="146" y="197"/>
                  </a:lnTo>
                  <a:lnTo>
                    <a:pt x="144" y="194"/>
                  </a:lnTo>
                  <a:lnTo>
                    <a:pt x="144" y="192"/>
                  </a:lnTo>
                  <a:lnTo>
                    <a:pt x="142" y="190"/>
                  </a:lnTo>
                  <a:lnTo>
                    <a:pt x="137" y="188"/>
                  </a:lnTo>
                  <a:lnTo>
                    <a:pt x="135" y="187"/>
                  </a:lnTo>
                  <a:lnTo>
                    <a:pt x="134" y="185"/>
                  </a:lnTo>
                  <a:lnTo>
                    <a:pt x="132" y="183"/>
                  </a:lnTo>
                  <a:lnTo>
                    <a:pt x="129" y="182"/>
                  </a:lnTo>
                  <a:lnTo>
                    <a:pt x="125" y="180"/>
                  </a:lnTo>
                  <a:lnTo>
                    <a:pt x="122" y="180"/>
                  </a:lnTo>
                  <a:lnTo>
                    <a:pt x="120" y="178"/>
                  </a:lnTo>
                  <a:lnTo>
                    <a:pt x="117" y="178"/>
                  </a:lnTo>
                  <a:lnTo>
                    <a:pt x="115" y="171"/>
                  </a:lnTo>
                  <a:lnTo>
                    <a:pt x="113" y="171"/>
                  </a:lnTo>
                  <a:lnTo>
                    <a:pt x="108" y="164"/>
                  </a:lnTo>
                  <a:lnTo>
                    <a:pt x="105" y="163"/>
                  </a:lnTo>
                  <a:lnTo>
                    <a:pt x="105" y="159"/>
                  </a:lnTo>
                  <a:lnTo>
                    <a:pt x="100" y="158"/>
                  </a:lnTo>
                  <a:lnTo>
                    <a:pt x="100" y="158"/>
                  </a:lnTo>
                  <a:lnTo>
                    <a:pt x="96" y="156"/>
                  </a:lnTo>
                  <a:lnTo>
                    <a:pt x="93" y="156"/>
                  </a:lnTo>
                  <a:lnTo>
                    <a:pt x="89" y="154"/>
                  </a:lnTo>
                  <a:lnTo>
                    <a:pt x="84" y="149"/>
                  </a:lnTo>
                  <a:lnTo>
                    <a:pt x="79" y="147"/>
                  </a:lnTo>
                  <a:lnTo>
                    <a:pt x="79" y="146"/>
                  </a:lnTo>
                  <a:lnTo>
                    <a:pt x="76" y="141"/>
                  </a:lnTo>
                  <a:lnTo>
                    <a:pt x="76" y="139"/>
                  </a:lnTo>
                  <a:lnTo>
                    <a:pt x="69" y="132"/>
                  </a:lnTo>
                  <a:lnTo>
                    <a:pt x="62" y="127"/>
                  </a:lnTo>
                  <a:lnTo>
                    <a:pt x="60" y="123"/>
                  </a:lnTo>
                  <a:lnTo>
                    <a:pt x="59" y="120"/>
                  </a:lnTo>
                  <a:lnTo>
                    <a:pt x="57" y="115"/>
                  </a:lnTo>
                  <a:lnTo>
                    <a:pt x="55" y="115"/>
                  </a:lnTo>
                  <a:lnTo>
                    <a:pt x="52" y="110"/>
                  </a:lnTo>
                  <a:lnTo>
                    <a:pt x="50" y="106"/>
                  </a:lnTo>
                  <a:lnTo>
                    <a:pt x="48" y="101"/>
                  </a:lnTo>
                  <a:lnTo>
                    <a:pt x="45" y="98"/>
                  </a:lnTo>
                  <a:lnTo>
                    <a:pt x="41" y="96"/>
                  </a:lnTo>
                  <a:lnTo>
                    <a:pt x="35" y="96"/>
                  </a:lnTo>
                  <a:lnTo>
                    <a:pt x="33" y="98"/>
                  </a:lnTo>
                  <a:lnTo>
                    <a:pt x="30" y="96"/>
                  </a:lnTo>
                  <a:lnTo>
                    <a:pt x="26" y="93"/>
                  </a:lnTo>
                  <a:lnTo>
                    <a:pt x="23" y="93"/>
                  </a:lnTo>
                  <a:lnTo>
                    <a:pt x="21" y="89"/>
                  </a:lnTo>
                  <a:lnTo>
                    <a:pt x="19" y="88"/>
                  </a:lnTo>
                  <a:lnTo>
                    <a:pt x="18" y="86"/>
                  </a:lnTo>
                  <a:lnTo>
                    <a:pt x="11" y="86"/>
                  </a:lnTo>
                  <a:lnTo>
                    <a:pt x="6" y="81"/>
                  </a:lnTo>
                  <a:lnTo>
                    <a:pt x="0" y="79"/>
                  </a:lnTo>
                  <a:lnTo>
                    <a:pt x="0" y="76"/>
                  </a:lnTo>
                  <a:lnTo>
                    <a:pt x="0" y="74"/>
                  </a:lnTo>
                  <a:lnTo>
                    <a:pt x="2" y="70"/>
                  </a:lnTo>
                  <a:lnTo>
                    <a:pt x="0" y="67"/>
                  </a:lnTo>
                  <a:lnTo>
                    <a:pt x="2" y="65"/>
                  </a:lnTo>
                  <a:lnTo>
                    <a:pt x="6" y="64"/>
                  </a:lnTo>
                  <a:lnTo>
                    <a:pt x="6" y="62"/>
                  </a:lnTo>
                  <a:lnTo>
                    <a:pt x="7" y="60"/>
                  </a:lnTo>
                  <a:lnTo>
                    <a:pt x="7" y="60"/>
                  </a:lnTo>
                  <a:lnTo>
                    <a:pt x="7" y="58"/>
                  </a:lnTo>
                  <a:lnTo>
                    <a:pt x="7" y="57"/>
                  </a:lnTo>
                  <a:lnTo>
                    <a:pt x="7" y="57"/>
                  </a:lnTo>
                  <a:lnTo>
                    <a:pt x="9" y="55"/>
                  </a:lnTo>
                  <a:lnTo>
                    <a:pt x="11" y="55"/>
                  </a:lnTo>
                  <a:lnTo>
                    <a:pt x="11" y="53"/>
                  </a:lnTo>
                  <a:lnTo>
                    <a:pt x="14" y="52"/>
                  </a:lnTo>
                  <a:lnTo>
                    <a:pt x="14" y="50"/>
                  </a:lnTo>
                  <a:lnTo>
                    <a:pt x="16" y="50"/>
                  </a:lnTo>
                  <a:lnTo>
                    <a:pt x="16" y="48"/>
                  </a:lnTo>
                  <a:lnTo>
                    <a:pt x="18" y="48"/>
                  </a:lnTo>
                  <a:lnTo>
                    <a:pt x="16" y="47"/>
                  </a:lnTo>
                  <a:lnTo>
                    <a:pt x="16" y="47"/>
                  </a:lnTo>
                  <a:lnTo>
                    <a:pt x="16" y="47"/>
                  </a:lnTo>
                  <a:lnTo>
                    <a:pt x="18" y="43"/>
                  </a:lnTo>
                  <a:lnTo>
                    <a:pt x="18" y="41"/>
                  </a:lnTo>
                  <a:lnTo>
                    <a:pt x="24" y="38"/>
                  </a:lnTo>
                  <a:lnTo>
                    <a:pt x="35" y="33"/>
                  </a:lnTo>
                  <a:lnTo>
                    <a:pt x="45" y="29"/>
                  </a:lnTo>
                  <a:lnTo>
                    <a:pt x="50" y="28"/>
                  </a:lnTo>
                  <a:lnTo>
                    <a:pt x="52" y="26"/>
                  </a:lnTo>
                  <a:lnTo>
                    <a:pt x="52" y="24"/>
                  </a:lnTo>
                  <a:lnTo>
                    <a:pt x="53" y="24"/>
                  </a:lnTo>
                  <a:lnTo>
                    <a:pt x="60" y="19"/>
                  </a:lnTo>
                  <a:lnTo>
                    <a:pt x="65" y="19"/>
                  </a:lnTo>
                  <a:lnTo>
                    <a:pt x="69" y="16"/>
                  </a:lnTo>
                  <a:lnTo>
                    <a:pt x="72" y="16"/>
                  </a:lnTo>
                  <a:lnTo>
                    <a:pt x="76" y="11"/>
                  </a:lnTo>
                  <a:lnTo>
                    <a:pt x="77" y="14"/>
                  </a:lnTo>
                  <a:lnTo>
                    <a:pt x="79" y="14"/>
                  </a:lnTo>
                  <a:lnTo>
                    <a:pt x="79" y="12"/>
                  </a:lnTo>
                  <a:lnTo>
                    <a:pt x="82" y="12"/>
                  </a:lnTo>
                  <a:lnTo>
                    <a:pt x="86" y="11"/>
                  </a:lnTo>
                  <a:lnTo>
                    <a:pt x="91" y="11"/>
                  </a:lnTo>
                  <a:lnTo>
                    <a:pt x="112" y="9"/>
                  </a:lnTo>
                  <a:lnTo>
                    <a:pt x="120" y="7"/>
                  </a:lnTo>
                  <a:lnTo>
                    <a:pt x="130" y="6"/>
                  </a:lnTo>
                  <a:lnTo>
                    <a:pt x="165" y="2"/>
                  </a:lnTo>
                  <a:lnTo>
                    <a:pt x="168" y="2"/>
                  </a:lnTo>
                  <a:lnTo>
                    <a:pt x="192" y="0"/>
                  </a:lnTo>
                  <a:lnTo>
                    <a:pt x="192" y="2"/>
                  </a:lnTo>
                  <a:lnTo>
                    <a:pt x="195" y="4"/>
                  </a:lnTo>
                  <a:lnTo>
                    <a:pt x="192" y="9"/>
                  </a:lnTo>
                  <a:lnTo>
                    <a:pt x="195" y="12"/>
                  </a:lnTo>
                  <a:lnTo>
                    <a:pt x="204" y="4"/>
                  </a:lnTo>
                  <a:lnTo>
                    <a:pt x="207" y="7"/>
                  </a:lnTo>
                  <a:lnTo>
                    <a:pt x="212" y="12"/>
                  </a:lnTo>
                  <a:lnTo>
                    <a:pt x="218" y="19"/>
                  </a:lnTo>
                  <a:lnTo>
                    <a:pt x="219" y="33"/>
                  </a:lnTo>
                  <a:lnTo>
                    <a:pt x="240" y="29"/>
                  </a:lnTo>
                  <a:lnTo>
                    <a:pt x="260" y="26"/>
                  </a:lnTo>
                  <a:lnTo>
                    <a:pt x="294" y="21"/>
                  </a:lnTo>
                  <a:lnTo>
                    <a:pt x="315" y="17"/>
                  </a:lnTo>
                  <a:lnTo>
                    <a:pt x="317" y="17"/>
                  </a:lnTo>
                  <a:lnTo>
                    <a:pt x="339" y="31"/>
                  </a:lnTo>
                  <a:lnTo>
                    <a:pt x="339" y="33"/>
                  </a:lnTo>
                  <a:lnTo>
                    <a:pt x="378" y="60"/>
                  </a:lnTo>
                  <a:lnTo>
                    <a:pt x="421" y="93"/>
                  </a:lnTo>
                  <a:lnTo>
                    <a:pt x="429" y="98"/>
                  </a:lnTo>
                  <a:lnTo>
                    <a:pt x="426" y="100"/>
                  </a:lnTo>
                  <a:lnTo>
                    <a:pt x="429" y="101"/>
                  </a:lnTo>
                  <a:lnTo>
                    <a:pt x="407" y="120"/>
                  </a:lnTo>
                  <a:lnTo>
                    <a:pt x="399" y="137"/>
                  </a:lnTo>
                  <a:lnTo>
                    <a:pt x="390" y="154"/>
                  </a:lnTo>
                  <a:lnTo>
                    <a:pt x="390" y="166"/>
                  </a:lnTo>
                  <a:lnTo>
                    <a:pt x="388" y="164"/>
                  </a:lnTo>
                  <a:lnTo>
                    <a:pt x="380" y="171"/>
                  </a:lnTo>
                  <a:lnTo>
                    <a:pt x="388" y="182"/>
                  </a:lnTo>
                  <a:lnTo>
                    <a:pt x="387" y="187"/>
                  </a:lnTo>
                  <a:lnTo>
                    <a:pt x="375" y="187"/>
                  </a:lnTo>
                  <a:lnTo>
                    <a:pt x="380" y="188"/>
                  </a:lnTo>
                  <a:lnTo>
                    <a:pt x="382" y="192"/>
                  </a:lnTo>
                  <a:lnTo>
                    <a:pt x="373" y="204"/>
                  </a:lnTo>
                  <a:lnTo>
                    <a:pt x="358" y="205"/>
                  </a:lnTo>
                  <a:lnTo>
                    <a:pt x="354" y="211"/>
                  </a:lnTo>
                  <a:lnTo>
                    <a:pt x="359" y="216"/>
                  </a:lnTo>
                  <a:lnTo>
                    <a:pt x="358" y="217"/>
                  </a:lnTo>
                  <a:lnTo>
                    <a:pt x="346" y="231"/>
                  </a:lnTo>
                  <a:lnTo>
                    <a:pt x="332" y="235"/>
                  </a:lnTo>
                  <a:lnTo>
                    <a:pt x="341" y="217"/>
                  </a:lnTo>
                  <a:lnTo>
                    <a:pt x="332" y="228"/>
                  </a:lnTo>
                  <a:lnTo>
                    <a:pt x="329" y="221"/>
                  </a:lnTo>
                  <a:lnTo>
                    <a:pt x="325" y="223"/>
                  </a:lnTo>
                  <a:lnTo>
                    <a:pt x="329" y="233"/>
                  </a:lnTo>
                  <a:lnTo>
                    <a:pt x="335" y="240"/>
                  </a:lnTo>
                  <a:lnTo>
                    <a:pt x="335" y="246"/>
                  </a:lnTo>
                  <a:lnTo>
                    <a:pt x="329" y="255"/>
                  </a:lnTo>
                  <a:lnTo>
                    <a:pt x="310" y="264"/>
                  </a:lnTo>
                  <a:lnTo>
                    <a:pt x="305" y="270"/>
                  </a:lnTo>
                  <a:lnTo>
                    <a:pt x="300" y="270"/>
                  </a:lnTo>
                  <a:lnTo>
                    <a:pt x="293" y="257"/>
                  </a:lnTo>
                  <a:lnTo>
                    <a:pt x="289" y="255"/>
                  </a:lnTo>
                  <a:lnTo>
                    <a:pt x="294" y="272"/>
                  </a:lnTo>
                  <a:lnTo>
                    <a:pt x="288" y="272"/>
                  </a:lnTo>
                  <a:lnTo>
                    <a:pt x="281" y="269"/>
                  </a:lnTo>
                  <a:lnTo>
                    <a:pt x="282" y="274"/>
                  </a:lnTo>
                  <a:lnTo>
                    <a:pt x="272" y="274"/>
                  </a:lnTo>
                  <a:lnTo>
                    <a:pt x="272" y="276"/>
                  </a:lnTo>
                  <a:lnTo>
                    <a:pt x="288" y="281"/>
                  </a:lnTo>
                  <a:lnTo>
                    <a:pt x="293" y="286"/>
                  </a:lnTo>
                  <a:lnTo>
                    <a:pt x="293" y="293"/>
                  </a:lnTo>
                  <a:lnTo>
                    <a:pt x="279" y="299"/>
                  </a:lnTo>
                  <a:lnTo>
                    <a:pt x="274" y="299"/>
                  </a:lnTo>
                  <a:lnTo>
                    <a:pt x="267" y="293"/>
                  </a:lnTo>
                  <a:lnTo>
                    <a:pt x="259" y="281"/>
                  </a:lnTo>
                  <a:lnTo>
                    <a:pt x="260" y="277"/>
                  </a:lnTo>
                  <a:lnTo>
                    <a:pt x="255" y="277"/>
                  </a:lnTo>
                  <a:lnTo>
                    <a:pt x="252" y="276"/>
                  </a:lnTo>
                  <a:lnTo>
                    <a:pt x="259" y="289"/>
                  </a:lnTo>
                  <a:lnTo>
                    <a:pt x="265" y="305"/>
                  </a:lnTo>
                  <a:lnTo>
                    <a:pt x="259" y="325"/>
                  </a:lnTo>
                  <a:lnTo>
                    <a:pt x="238" y="325"/>
                  </a:lnTo>
                  <a:lnTo>
                    <a:pt x="236" y="323"/>
                  </a:lnTo>
                  <a:lnTo>
                    <a:pt x="236" y="315"/>
                  </a:lnTo>
                  <a:lnTo>
                    <a:pt x="233" y="313"/>
                  </a:lnTo>
                  <a:lnTo>
                    <a:pt x="231" y="310"/>
                  </a:lnTo>
                  <a:lnTo>
                    <a:pt x="233" y="306"/>
                  </a:lnTo>
                  <a:lnTo>
                    <a:pt x="233" y="301"/>
                  </a:lnTo>
                  <a:lnTo>
                    <a:pt x="231" y="299"/>
                  </a:lnTo>
                  <a:lnTo>
                    <a:pt x="229" y="301"/>
                  </a:lnTo>
                  <a:lnTo>
                    <a:pt x="228" y="298"/>
                  </a:lnTo>
                  <a:lnTo>
                    <a:pt x="228" y="296"/>
                  </a:lnTo>
                  <a:lnTo>
                    <a:pt x="224" y="293"/>
                  </a:lnTo>
                  <a:lnTo>
                    <a:pt x="224" y="287"/>
                  </a:lnTo>
                  <a:lnTo>
                    <a:pt x="219" y="282"/>
                  </a:lnTo>
                  <a:lnTo>
                    <a:pt x="216" y="281"/>
                  </a:lnTo>
                  <a:lnTo>
                    <a:pt x="216" y="279"/>
                  </a:lnTo>
                  <a:lnTo>
                    <a:pt x="214" y="279"/>
                  </a:lnTo>
                  <a:lnTo>
                    <a:pt x="209" y="279"/>
                  </a:lnTo>
                  <a:lnTo>
                    <a:pt x="209" y="277"/>
                  </a:lnTo>
                  <a:lnTo>
                    <a:pt x="207" y="277"/>
                  </a:lnTo>
                  <a:lnTo>
                    <a:pt x="207" y="277"/>
                  </a:lnTo>
                  <a:lnTo>
                    <a:pt x="206" y="277"/>
                  </a:lnTo>
                  <a:lnTo>
                    <a:pt x="202" y="274"/>
                  </a:lnTo>
                  <a:lnTo>
                    <a:pt x="202" y="270"/>
                  </a:lnTo>
                  <a:lnTo>
                    <a:pt x="202" y="267"/>
                  </a:lnTo>
                  <a:lnTo>
                    <a:pt x="200" y="265"/>
                  </a:lnTo>
                  <a:lnTo>
                    <a:pt x="200" y="262"/>
                  </a:lnTo>
                  <a:lnTo>
                    <a:pt x="199" y="260"/>
                  </a:lnTo>
                  <a:lnTo>
                    <a:pt x="200" y="260"/>
                  </a:lnTo>
                  <a:lnTo>
                    <a:pt x="199" y="257"/>
                  </a:lnTo>
                  <a:lnTo>
                    <a:pt x="199" y="255"/>
                  </a:lnTo>
                  <a:lnTo>
                    <a:pt x="197" y="253"/>
                  </a:lnTo>
                  <a:lnTo>
                    <a:pt x="197" y="252"/>
                  </a:lnTo>
                  <a:lnTo>
                    <a:pt x="197" y="252"/>
                  </a:lnTo>
                  <a:lnTo>
                    <a:pt x="195" y="252"/>
                  </a:lnTo>
                  <a:lnTo>
                    <a:pt x="194" y="248"/>
                  </a:lnTo>
                  <a:lnTo>
                    <a:pt x="192" y="248"/>
                  </a:lnTo>
                  <a:lnTo>
                    <a:pt x="194" y="245"/>
                  </a:lnTo>
                  <a:lnTo>
                    <a:pt x="192" y="245"/>
                  </a:lnTo>
                  <a:lnTo>
                    <a:pt x="188" y="241"/>
                  </a:lnTo>
                  <a:lnTo>
                    <a:pt x="188" y="240"/>
                  </a:lnTo>
                  <a:lnTo>
                    <a:pt x="188" y="240"/>
                  </a:lnTo>
                  <a:lnTo>
                    <a:pt x="188" y="235"/>
                  </a:lnTo>
                  <a:lnTo>
                    <a:pt x="187" y="235"/>
                  </a:lnTo>
                  <a:lnTo>
                    <a:pt x="185" y="231"/>
                  </a:lnTo>
                  <a:lnTo>
                    <a:pt x="183" y="231"/>
                  </a:lnTo>
                  <a:lnTo>
                    <a:pt x="182" y="229"/>
                  </a:lnTo>
                  <a:lnTo>
                    <a:pt x="178" y="229"/>
                  </a:lnTo>
                  <a:lnTo>
                    <a:pt x="176" y="228"/>
                  </a:lnTo>
                  <a:lnTo>
                    <a:pt x="168" y="224"/>
                  </a:lnTo>
                  <a:lnTo>
                    <a:pt x="165" y="223"/>
                  </a:lnTo>
                  <a:lnTo>
                    <a:pt x="163" y="221"/>
                  </a:lnTo>
                  <a:lnTo>
                    <a:pt x="163" y="217"/>
                  </a:lnTo>
                  <a:close/>
                  <a:moveTo>
                    <a:pt x="265" y="303"/>
                  </a:moveTo>
                  <a:lnTo>
                    <a:pt x="270" y="301"/>
                  </a:lnTo>
                  <a:lnTo>
                    <a:pt x="276" y="306"/>
                  </a:lnTo>
                  <a:lnTo>
                    <a:pt x="264" y="320"/>
                  </a:lnTo>
                  <a:lnTo>
                    <a:pt x="265" y="303"/>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 name="Freeform 51"/>
            <p:cNvSpPr>
              <a:spLocks/>
            </p:cNvSpPr>
            <p:nvPr/>
          </p:nvSpPr>
          <p:spPr bwMode="gray">
            <a:xfrm>
              <a:off x="5240338" y="3900488"/>
              <a:ext cx="682625" cy="615950"/>
            </a:xfrm>
            <a:custGeom>
              <a:avLst/>
              <a:gdLst/>
              <a:ahLst/>
              <a:cxnLst>
                <a:cxn ang="0">
                  <a:pos x="15" y="106"/>
                </a:cxn>
                <a:cxn ang="0">
                  <a:pos x="46" y="14"/>
                </a:cxn>
                <a:cxn ang="0">
                  <a:pos x="157" y="11"/>
                </a:cxn>
                <a:cxn ang="0">
                  <a:pos x="275" y="5"/>
                </a:cxn>
                <a:cxn ang="0">
                  <a:pos x="384" y="4"/>
                </a:cxn>
                <a:cxn ang="0">
                  <a:pos x="391" y="14"/>
                </a:cxn>
                <a:cxn ang="0">
                  <a:pos x="382" y="31"/>
                </a:cxn>
                <a:cxn ang="0">
                  <a:pos x="370" y="45"/>
                </a:cxn>
                <a:cxn ang="0">
                  <a:pos x="429" y="57"/>
                </a:cxn>
                <a:cxn ang="0">
                  <a:pos x="420" y="62"/>
                </a:cxn>
                <a:cxn ang="0">
                  <a:pos x="420" y="70"/>
                </a:cxn>
                <a:cxn ang="0">
                  <a:pos x="405" y="81"/>
                </a:cxn>
                <a:cxn ang="0">
                  <a:pos x="413" y="89"/>
                </a:cxn>
                <a:cxn ang="0">
                  <a:pos x="408" y="103"/>
                </a:cxn>
                <a:cxn ang="0">
                  <a:pos x="398" y="105"/>
                </a:cxn>
                <a:cxn ang="0">
                  <a:pos x="394" y="110"/>
                </a:cxn>
                <a:cxn ang="0">
                  <a:pos x="391" y="116"/>
                </a:cxn>
                <a:cxn ang="0">
                  <a:pos x="394" y="123"/>
                </a:cxn>
                <a:cxn ang="0">
                  <a:pos x="396" y="134"/>
                </a:cxn>
                <a:cxn ang="0">
                  <a:pos x="391" y="146"/>
                </a:cxn>
                <a:cxn ang="0">
                  <a:pos x="379" y="161"/>
                </a:cxn>
                <a:cxn ang="0">
                  <a:pos x="381" y="175"/>
                </a:cxn>
                <a:cxn ang="0">
                  <a:pos x="369" y="180"/>
                </a:cxn>
                <a:cxn ang="0">
                  <a:pos x="367" y="181"/>
                </a:cxn>
                <a:cxn ang="0">
                  <a:pos x="362" y="190"/>
                </a:cxn>
                <a:cxn ang="0">
                  <a:pos x="360" y="193"/>
                </a:cxn>
                <a:cxn ang="0">
                  <a:pos x="360" y="200"/>
                </a:cxn>
                <a:cxn ang="0">
                  <a:pos x="362" y="210"/>
                </a:cxn>
                <a:cxn ang="0">
                  <a:pos x="359" y="224"/>
                </a:cxn>
                <a:cxn ang="0">
                  <a:pos x="350" y="233"/>
                </a:cxn>
                <a:cxn ang="0">
                  <a:pos x="340" y="240"/>
                </a:cxn>
                <a:cxn ang="0">
                  <a:pos x="328" y="246"/>
                </a:cxn>
                <a:cxn ang="0">
                  <a:pos x="329" y="252"/>
                </a:cxn>
                <a:cxn ang="0">
                  <a:pos x="328" y="269"/>
                </a:cxn>
                <a:cxn ang="0">
                  <a:pos x="324" y="275"/>
                </a:cxn>
                <a:cxn ang="0">
                  <a:pos x="323" y="279"/>
                </a:cxn>
                <a:cxn ang="0">
                  <a:pos x="326" y="298"/>
                </a:cxn>
                <a:cxn ang="0">
                  <a:pos x="312" y="298"/>
                </a:cxn>
                <a:cxn ang="0">
                  <a:pos x="323" y="306"/>
                </a:cxn>
                <a:cxn ang="0">
                  <a:pos x="307" y="310"/>
                </a:cxn>
                <a:cxn ang="0">
                  <a:pos x="306" y="322"/>
                </a:cxn>
                <a:cxn ang="0">
                  <a:pos x="307" y="332"/>
                </a:cxn>
                <a:cxn ang="0">
                  <a:pos x="316" y="328"/>
                </a:cxn>
                <a:cxn ang="0">
                  <a:pos x="311" y="339"/>
                </a:cxn>
                <a:cxn ang="0">
                  <a:pos x="321" y="334"/>
                </a:cxn>
                <a:cxn ang="0">
                  <a:pos x="319" y="354"/>
                </a:cxn>
                <a:cxn ang="0">
                  <a:pos x="321" y="363"/>
                </a:cxn>
                <a:cxn ang="0">
                  <a:pos x="316" y="371"/>
                </a:cxn>
                <a:cxn ang="0">
                  <a:pos x="307" y="380"/>
                </a:cxn>
                <a:cxn ang="0">
                  <a:pos x="129" y="387"/>
                </a:cxn>
                <a:cxn ang="0">
                  <a:pos x="56" y="330"/>
                </a:cxn>
                <a:cxn ang="0">
                  <a:pos x="41" y="327"/>
                </a:cxn>
                <a:cxn ang="0">
                  <a:pos x="35" y="327"/>
                </a:cxn>
                <a:cxn ang="0">
                  <a:pos x="25" y="330"/>
                </a:cxn>
                <a:cxn ang="0">
                  <a:pos x="22" y="327"/>
                </a:cxn>
                <a:cxn ang="0">
                  <a:pos x="17" y="289"/>
                </a:cxn>
              </a:cxnLst>
              <a:rect l="0" t="0" r="r" b="b"/>
              <a:pathLst>
                <a:path w="430" h="388">
                  <a:moveTo>
                    <a:pt x="18" y="262"/>
                  </a:moveTo>
                  <a:lnTo>
                    <a:pt x="18" y="228"/>
                  </a:lnTo>
                  <a:lnTo>
                    <a:pt x="18" y="204"/>
                  </a:lnTo>
                  <a:lnTo>
                    <a:pt x="18" y="183"/>
                  </a:lnTo>
                  <a:lnTo>
                    <a:pt x="18" y="132"/>
                  </a:lnTo>
                  <a:lnTo>
                    <a:pt x="15" y="106"/>
                  </a:lnTo>
                  <a:lnTo>
                    <a:pt x="13" y="93"/>
                  </a:lnTo>
                  <a:lnTo>
                    <a:pt x="6" y="57"/>
                  </a:lnTo>
                  <a:lnTo>
                    <a:pt x="6" y="50"/>
                  </a:lnTo>
                  <a:lnTo>
                    <a:pt x="1" y="16"/>
                  </a:lnTo>
                  <a:lnTo>
                    <a:pt x="0" y="14"/>
                  </a:lnTo>
                  <a:lnTo>
                    <a:pt x="46" y="14"/>
                  </a:lnTo>
                  <a:lnTo>
                    <a:pt x="65" y="14"/>
                  </a:lnTo>
                  <a:lnTo>
                    <a:pt x="87" y="12"/>
                  </a:lnTo>
                  <a:lnTo>
                    <a:pt x="111" y="12"/>
                  </a:lnTo>
                  <a:lnTo>
                    <a:pt x="112" y="12"/>
                  </a:lnTo>
                  <a:lnTo>
                    <a:pt x="152" y="11"/>
                  </a:lnTo>
                  <a:lnTo>
                    <a:pt x="157" y="11"/>
                  </a:lnTo>
                  <a:lnTo>
                    <a:pt x="179" y="11"/>
                  </a:lnTo>
                  <a:lnTo>
                    <a:pt x="212" y="9"/>
                  </a:lnTo>
                  <a:lnTo>
                    <a:pt x="213" y="9"/>
                  </a:lnTo>
                  <a:lnTo>
                    <a:pt x="251" y="7"/>
                  </a:lnTo>
                  <a:lnTo>
                    <a:pt x="271" y="5"/>
                  </a:lnTo>
                  <a:lnTo>
                    <a:pt x="275" y="5"/>
                  </a:lnTo>
                  <a:lnTo>
                    <a:pt x="299" y="5"/>
                  </a:lnTo>
                  <a:lnTo>
                    <a:pt x="326" y="4"/>
                  </a:lnTo>
                  <a:lnTo>
                    <a:pt x="345" y="2"/>
                  </a:lnTo>
                  <a:lnTo>
                    <a:pt x="376" y="0"/>
                  </a:lnTo>
                  <a:lnTo>
                    <a:pt x="382" y="0"/>
                  </a:lnTo>
                  <a:lnTo>
                    <a:pt x="384" y="4"/>
                  </a:lnTo>
                  <a:lnTo>
                    <a:pt x="386" y="4"/>
                  </a:lnTo>
                  <a:lnTo>
                    <a:pt x="384" y="7"/>
                  </a:lnTo>
                  <a:lnTo>
                    <a:pt x="386" y="9"/>
                  </a:lnTo>
                  <a:lnTo>
                    <a:pt x="389" y="11"/>
                  </a:lnTo>
                  <a:lnTo>
                    <a:pt x="391" y="11"/>
                  </a:lnTo>
                  <a:lnTo>
                    <a:pt x="391" y="14"/>
                  </a:lnTo>
                  <a:lnTo>
                    <a:pt x="391" y="17"/>
                  </a:lnTo>
                  <a:lnTo>
                    <a:pt x="393" y="21"/>
                  </a:lnTo>
                  <a:lnTo>
                    <a:pt x="391" y="23"/>
                  </a:lnTo>
                  <a:lnTo>
                    <a:pt x="388" y="24"/>
                  </a:lnTo>
                  <a:lnTo>
                    <a:pt x="386" y="29"/>
                  </a:lnTo>
                  <a:lnTo>
                    <a:pt x="382" y="31"/>
                  </a:lnTo>
                  <a:lnTo>
                    <a:pt x="379" y="34"/>
                  </a:lnTo>
                  <a:lnTo>
                    <a:pt x="377" y="36"/>
                  </a:lnTo>
                  <a:lnTo>
                    <a:pt x="377" y="38"/>
                  </a:lnTo>
                  <a:lnTo>
                    <a:pt x="376" y="41"/>
                  </a:lnTo>
                  <a:lnTo>
                    <a:pt x="374" y="41"/>
                  </a:lnTo>
                  <a:lnTo>
                    <a:pt x="370" y="45"/>
                  </a:lnTo>
                  <a:lnTo>
                    <a:pt x="365" y="55"/>
                  </a:lnTo>
                  <a:lnTo>
                    <a:pt x="374" y="55"/>
                  </a:lnTo>
                  <a:lnTo>
                    <a:pt x="401" y="52"/>
                  </a:lnTo>
                  <a:lnTo>
                    <a:pt x="422" y="50"/>
                  </a:lnTo>
                  <a:lnTo>
                    <a:pt x="423" y="55"/>
                  </a:lnTo>
                  <a:lnTo>
                    <a:pt x="429" y="57"/>
                  </a:lnTo>
                  <a:lnTo>
                    <a:pt x="430" y="60"/>
                  </a:lnTo>
                  <a:lnTo>
                    <a:pt x="429" y="62"/>
                  </a:lnTo>
                  <a:lnTo>
                    <a:pt x="429" y="62"/>
                  </a:lnTo>
                  <a:lnTo>
                    <a:pt x="423" y="60"/>
                  </a:lnTo>
                  <a:lnTo>
                    <a:pt x="422" y="60"/>
                  </a:lnTo>
                  <a:lnTo>
                    <a:pt x="420" y="62"/>
                  </a:lnTo>
                  <a:lnTo>
                    <a:pt x="420" y="64"/>
                  </a:lnTo>
                  <a:lnTo>
                    <a:pt x="420" y="65"/>
                  </a:lnTo>
                  <a:lnTo>
                    <a:pt x="425" y="67"/>
                  </a:lnTo>
                  <a:lnTo>
                    <a:pt x="425" y="69"/>
                  </a:lnTo>
                  <a:lnTo>
                    <a:pt x="422" y="72"/>
                  </a:lnTo>
                  <a:lnTo>
                    <a:pt x="420" y="70"/>
                  </a:lnTo>
                  <a:lnTo>
                    <a:pt x="418" y="72"/>
                  </a:lnTo>
                  <a:lnTo>
                    <a:pt x="417" y="75"/>
                  </a:lnTo>
                  <a:lnTo>
                    <a:pt x="415" y="77"/>
                  </a:lnTo>
                  <a:lnTo>
                    <a:pt x="411" y="79"/>
                  </a:lnTo>
                  <a:lnTo>
                    <a:pt x="408" y="79"/>
                  </a:lnTo>
                  <a:lnTo>
                    <a:pt x="405" y="81"/>
                  </a:lnTo>
                  <a:lnTo>
                    <a:pt x="405" y="82"/>
                  </a:lnTo>
                  <a:lnTo>
                    <a:pt x="406" y="87"/>
                  </a:lnTo>
                  <a:lnTo>
                    <a:pt x="410" y="89"/>
                  </a:lnTo>
                  <a:lnTo>
                    <a:pt x="411" y="87"/>
                  </a:lnTo>
                  <a:lnTo>
                    <a:pt x="413" y="87"/>
                  </a:lnTo>
                  <a:lnTo>
                    <a:pt x="413" y="89"/>
                  </a:lnTo>
                  <a:lnTo>
                    <a:pt x="413" y="91"/>
                  </a:lnTo>
                  <a:lnTo>
                    <a:pt x="411" y="91"/>
                  </a:lnTo>
                  <a:lnTo>
                    <a:pt x="405" y="94"/>
                  </a:lnTo>
                  <a:lnTo>
                    <a:pt x="405" y="98"/>
                  </a:lnTo>
                  <a:lnTo>
                    <a:pt x="408" y="101"/>
                  </a:lnTo>
                  <a:lnTo>
                    <a:pt x="408" y="103"/>
                  </a:lnTo>
                  <a:lnTo>
                    <a:pt x="406" y="103"/>
                  </a:lnTo>
                  <a:lnTo>
                    <a:pt x="405" y="103"/>
                  </a:lnTo>
                  <a:lnTo>
                    <a:pt x="403" y="99"/>
                  </a:lnTo>
                  <a:lnTo>
                    <a:pt x="398" y="101"/>
                  </a:lnTo>
                  <a:lnTo>
                    <a:pt x="398" y="101"/>
                  </a:lnTo>
                  <a:lnTo>
                    <a:pt x="398" y="105"/>
                  </a:lnTo>
                  <a:lnTo>
                    <a:pt x="403" y="111"/>
                  </a:lnTo>
                  <a:lnTo>
                    <a:pt x="398" y="115"/>
                  </a:lnTo>
                  <a:lnTo>
                    <a:pt x="398" y="116"/>
                  </a:lnTo>
                  <a:lnTo>
                    <a:pt x="396" y="115"/>
                  </a:lnTo>
                  <a:lnTo>
                    <a:pt x="396" y="110"/>
                  </a:lnTo>
                  <a:lnTo>
                    <a:pt x="394" y="110"/>
                  </a:lnTo>
                  <a:lnTo>
                    <a:pt x="393" y="110"/>
                  </a:lnTo>
                  <a:lnTo>
                    <a:pt x="391" y="113"/>
                  </a:lnTo>
                  <a:lnTo>
                    <a:pt x="388" y="115"/>
                  </a:lnTo>
                  <a:lnTo>
                    <a:pt x="388" y="120"/>
                  </a:lnTo>
                  <a:lnTo>
                    <a:pt x="391" y="120"/>
                  </a:lnTo>
                  <a:lnTo>
                    <a:pt x="391" y="116"/>
                  </a:lnTo>
                  <a:lnTo>
                    <a:pt x="393" y="115"/>
                  </a:lnTo>
                  <a:lnTo>
                    <a:pt x="394" y="115"/>
                  </a:lnTo>
                  <a:lnTo>
                    <a:pt x="396" y="116"/>
                  </a:lnTo>
                  <a:lnTo>
                    <a:pt x="394" y="120"/>
                  </a:lnTo>
                  <a:lnTo>
                    <a:pt x="394" y="122"/>
                  </a:lnTo>
                  <a:lnTo>
                    <a:pt x="394" y="123"/>
                  </a:lnTo>
                  <a:lnTo>
                    <a:pt x="394" y="127"/>
                  </a:lnTo>
                  <a:lnTo>
                    <a:pt x="389" y="128"/>
                  </a:lnTo>
                  <a:lnTo>
                    <a:pt x="389" y="130"/>
                  </a:lnTo>
                  <a:lnTo>
                    <a:pt x="391" y="132"/>
                  </a:lnTo>
                  <a:lnTo>
                    <a:pt x="394" y="132"/>
                  </a:lnTo>
                  <a:lnTo>
                    <a:pt x="396" y="134"/>
                  </a:lnTo>
                  <a:lnTo>
                    <a:pt x="398" y="137"/>
                  </a:lnTo>
                  <a:lnTo>
                    <a:pt x="398" y="140"/>
                  </a:lnTo>
                  <a:lnTo>
                    <a:pt x="398" y="142"/>
                  </a:lnTo>
                  <a:lnTo>
                    <a:pt x="398" y="144"/>
                  </a:lnTo>
                  <a:lnTo>
                    <a:pt x="398" y="147"/>
                  </a:lnTo>
                  <a:lnTo>
                    <a:pt x="391" y="146"/>
                  </a:lnTo>
                  <a:lnTo>
                    <a:pt x="389" y="147"/>
                  </a:lnTo>
                  <a:lnTo>
                    <a:pt x="389" y="149"/>
                  </a:lnTo>
                  <a:lnTo>
                    <a:pt x="389" y="152"/>
                  </a:lnTo>
                  <a:lnTo>
                    <a:pt x="388" y="156"/>
                  </a:lnTo>
                  <a:lnTo>
                    <a:pt x="379" y="156"/>
                  </a:lnTo>
                  <a:lnTo>
                    <a:pt x="379" y="161"/>
                  </a:lnTo>
                  <a:lnTo>
                    <a:pt x="379" y="164"/>
                  </a:lnTo>
                  <a:lnTo>
                    <a:pt x="384" y="166"/>
                  </a:lnTo>
                  <a:lnTo>
                    <a:pt x="384" y="168"/>
                  </a:lnTo>
                  <a:lnTo>
                    <a:pt x="384" y="169"/>
                  </a:lnTo>
                  <a:lnTo>
                    <a:pt x="382" y="173"/>
                  </a:lnTo>
                  <a:lnTo>
                    <a:pt x="381" y="175"/>
                  </a:lnTo>
                  <a:lnTo>
                    <a:pt x="381" y="176"/>
                  </a:lnTo>
                  <a:lnTo>
                    <a:pt x="381" y="178"/>
                  </a:lnTo>
                  <a:lnTo>
                    <a:pt x="377" y="178"/>
                  </a:lnTo>
                  <a:lnTo>
                    <a:pt x="376" y="176"/>
                  </a:lnTo>
                  <a:lnTo>
                    <a:pt x="370" y="180"/>
                  </a:lnTo>
                  <a:lnTo>
                    <a:pt x="369" y="180"/>
                  </a:lnTo>
                  <a:lnTo>
                    <a:pt x="369" y="180"/>
                  </a:lnTo>
                  <a:lnTo>
                    <a:pt x="369" y="176"/>
                  </a:lnTo>
                  <a:lnTo>
                    <a:pt x="367" y="175"/>
                  </a:lnTo>
                  <a:lnTo>
                    <a:pt x="365" y="175"/>
                  </a:lnTo>
                  <a:lnTo>
                    <a:pt x="365" y="178"/>
                  </a:lnTo>
                  <a:lnTo>
                    <a:pt x="367" y="181"/>
                  </a:lnTo>
                  <a:lnTo>
                    <a:pt x="365" y="183"/>
                  </a:lnTo>
                  <a:lnTo>
                    <a:pt x="367" y="188"/>
                  </a:lnTo>
                  <a:lnTo>
                    <a:pt x="367" y="190"/>
                  </a:lnTo>
                  <a:lnTo>
                    <a:pt x="365" y="192"/>
                  </a:lnTo>
                  <a:lnTo>
                    <a:pt x="364" y="192"/>
                  </a:lnTo>
                  <a:lnTo>
                    <a:pt x="362" y="190"/>
                  </a:lnTo>
                  <a:lnTo>
                    <a:pt x="364" y="188"/>
                  </a:lnTo>
                  <a:lnTo>
                    <a:pt x="364" y="185"/>
                  </a:lnTo>
                  <a:lnTo>
                    <a:pt x="362" y="183"/>
                  </a:lnTo>
                  <a:lnTo>
                    <a:pt x="360" y="183"/>
                  </a:lnTo>
                  <a:lnTo>
                    <a:pt x="359" y="185"/>
                  </a:lnTo>
                  <a:lnTo>
                    <a:pt x="360" y="193"/>
                  </a:lnTo>
                  <a:lnTo>
                    <a:pt x="362" y="195"/>
                  </a:lnTo>
                  <a:lnTo>
                    <a:pt x="365" y="193"/>
                  </a:lnTo>
                  <a:lnTo>
                    <a:pt x="367" y="197"/>
                  </a:lnTo>
                  <a:lnTo>
                    <a:pt x="364" y="202"/>
                  </a:lnTo>
                  <a:lnTo>
                    <a:pt x="360" y="202"/>
                  </a:lnTo>
                  <a:lnTo>
                    <a:pt x="360" y="200"/>
                  </a:lnTo>
                  <a:lnTo>
                    <a:pt x="360" y="197"/>
                  </a:lnTo>
                  <a:lnTo>
                    <a:pt x="359" y="195"/>
                  </a:lnTo>
                  <a:lnTo>
                    <a:pt x="357" y="200"/>
                  </a:lnTo>
                  <a:lnTo>
                    <a:pt x="357" y="204"/>
                  </a:lnTo>
                  <a:lnTo>
                    <a:pt x="357" y="205"/>
                  </a:lnTo>
                  <a:lnTo>
                    <a:pt x="362" y="210"/>
                  </a:lnTo>
                  <a:lnTo>
                    <a:pt x="362" y="212"/>
                  </a:lnTo>
                  <a:lnTo>
                    <a:pt x="359" y="214"/>
                  </a:lnTo>
                  <a:lnTo>
                    <a:pt x="357" y="214"/>
                  </a:lnTo>
                  <a:lnTo>
                    <a:pt x="357" y="217"/>
                  </a:lnTo>
                  <a:lnTo>
                    <a:pt x="359" y="222"/>
                  </a:lnTo>
                  <a:lnTo>
                    <a:pt x="359" y="224"/>
                  </a:lnTo>
                  <a:lnTo>
                    <a:pt x="357" y="228"/>
                  </a:lnTo>
                  <a:lnTo>
                    <a:pt x="352" y="231"/>
                  </a:lnTo>
                  <a:lnTo>
                    <a:pt x="352" y="236"/>
                  </a:lnTo>
                  <a:lnTo>
                    <a:pt x="350" y="236"/>
                  </a:lnTo>
                  <a:lnTo>
                    <a:pt x="350" y="236"/>
                  </a:lnTo>
                  <a:lnTo>
                    <a:pt x="350" y="233"/>
                  </a:lnTo>
                  <a:lnTo>
                    <a:pt x="348" y="231"/>
                  </a:lnTo>
                  <a:lnTo>
                    <a:pt x="343" y="231"/>
                  </a:lnTo>
                  <a:lnTo>
                    <a:pt x="343" y="233"/>
                  </a:lnTo>
                  <a:lnTo>
                    <a:pt x="345" y="238"/>
                  </a:lnTo>
                  <a:lnTo>
                    <a:pt x="343" y="241"/>
                  </a:lnTo>
                  <a:lnTo>
                    <a:pt x="340" y="240"/>
                  </a:lnTo>
                  <a:lnTo>
                    <a:pt x="340" y="240"/>
                  </a:lnTo>
                  <a:lnTo>
                    <a:pt x="338" y="241"/>
                  </a:lnTo>
                  <a:lnTo>
                    <a:pt x="338" y="246"/>
                  </a:lnTo>
                  <a:lnTo>
                    <a:pt x="335" y="248"/>
                  </a:lnTo>
                  <a:lnTo>
                    <a:pt x="329" y="245"/>
                  </a:lnTo>
                  <a:lnTo>
                    <a:pt x="328" y="246"/>
                  </a:lnTo>
                  <a:lnTo>
                    <a:pt x="329" y="250"/>
                  </a:lnTo>
                  <a:lnTo>
                    <a:pt x="338" y="252"/>
                  </a:lnTo>
                  <a:lnTo>
                    <a:pt x="340" y="253"/>
                  </a:lnTo>
                  <a:lnTo>
                    <a:pt x="338" y="255"/>
                  </a:lnTo>
                  <a:lnTo>
                    <a:pt x="336" y="257"/>
                  </a:lnTo>
                  <a:lnTo>
                    <a:pt x="329" y="252"/>
                  </a:lnTo>
                  <a:lnTo>
                    <a:pt x="328" y="255"/>
                  </a:lnTo>
                  <a:lnTo>
                    <a:pt x="328" y="258"/>
                  </a:lnTo>
                  <a:lnTo>
                    <a:pt x="331" y="262"/>
                  </a:lnTo>
                  <a:lnTo>
                    <a:pt x="335" y="262"/>
                  </a:lnTo>
                  <a:lnTo>
                    <a:pt x="333" y="267"/>
                  </a:lnTo>
                  <a:lnTo>
                    <a:pt x="328" y="269"/>
                  </a:lnTo>
                  <a:lnTo>
                    <a:pt x="326" y="272"/>
                  </a:lnTo>
                  <a:lnTo>
                    <a:pt x="326" y="274"/>
                  </a:lnTo>
                  <a:lnTo>
                    <a:pt x="328" y="275"/>
                  </a:lnTo>
                  <a:lnTo>
                    <a:pt x="328" y="275"/>
                  </a:lnTo>
                  <a:lnTo>
                    <a:pt x="324" y="277"/>
                  </a:lnTo>
                  <a:lnTo>
                    <a:pt x="324" y="275"/>
                  </a:lnTo>
                  <a:lnTo>
                    <a:pt x="323" y="274"/>
                  </a:lnTo>
                  <a:lnTo>
                    <a:pt x="321" y="274"/>
                  </a:lnTo>
                  <a:lnTo>
                    <a:pt x="317" y="272"/>
                  </a:lnTo>
                  <a:lnTo>
                    <a:pt x="316" y="274"/>
                  </a:lnTo>
                  <a:lnTo>
                    <a:pt x="317" y="275"/>
                  </a:lnTo>
                  <a:lnTo>
                    <a:pt x="323" y="279"/>
                  </a:lnTo>
                  <a:lnTo>
                    <a:pt x="319" y="287"/>
                  </a:lnTo>
                  <a:lnTo>
                    <a:pt x="319" y="289"/>
                  </a:lnTo>
                  <a:lnTo>
                    <a:pt x="323" y="293"/>
                  </a:lnTo>
                  <a:lnTo>
                    <a:pt x="326" y="294"/>
                  </a:lnTo>
                  <a:lnTo>
                    <a:pt x="326" y="296"/>
                  </a:lnTo>
                  <a:lnTo>
                    <a:pt x="326" y="298"/>
                  </a:lnTo>
                  <a:lnTo>
                    <a:pt x="323" y="298"/>
                  </a:lnTo>
                  <a:lnTo>
                    <a:pt x="321" y="298"/>
                  </a:lnTo>
                  <a:lnTo>
                    <a:pt x="319" y="296"/>
                  </a:lnTo>
                  <a:lnTo>
                    <a:pt x="316" y="298"/>
                  </a:lnTo>
                  <a:lnTo>
                    <a:pt x="312" y="298"/>
                  </a:lnTo>
                  <a:lnTo>
                    <a:pt x="312" y="298"/>
                  </a:lnTo>
                  <a:lnTo>
                    <a:pt x="312" y="303"/>
                  </a:lnTo>
                  <a:lnTo>
                    <a:pt x="314" y="304"/>
                  </a:lnTo>
                  <a:lnTo>
                    <a:pt x="316" y="304"/>
                  </a:lnTo>
                  <a:lnTo>
                    <a:pt x="321" y="303"/>
                  </a:lnTo>
                  <a:lnTo>
                    <a:pt x="323" y="304"/>
                  </a:lnTo>
                  <a:lnTo>
                    <a:pt x="323" y="306"/>
                  </a:lnTo>
                  <a:lnTo>
                    <a:pt x="317" y="310"/>
                  </a:lnTo>
                  <a:lnTo>
                    <a:pt x="314" y="308"/>
                  </a:lnTo>
                  <a:lnTo>
                    <a:pt x="311" y="303"/>
                  </a:lnTo>
                  <a:lnTo>
                    <a:pt x="307" y="304"/>
                  </a:lnTo>
                  <a:lnTo>
                    <a:pt x="307" y="306"/>
                  </a:lnTo>
                  <a:lnTo>
                    <a:pt x="307" y="310"/>
                  </a:lnTo>
                  <a:lnTo>
                    <a:pt x="312" y="313"/>
                  </a:lnTo>
                  <a:lnTo>
                    <a:pt x="312" y="315"/>
                  </a:lnTo>
                  <a:lnTo>
                    <a:pt x="311" y="318"/>
                  </a:lnTo>
                  <a:lnTo>
                    <a:pt x="309" y="320"/>
                  </a:lnTo>
                  <a:lnTo>
                    <a:pt x="306" y="318"/>
                  </a:lnTo>
                  <a:lnTo>
                    <a:pt x="306" y="322"/>
                  </a:lnTo>
                  <a:lnTo>
                    <a:pt x="307" y="323"/>
                  </a:lnTo>
                  <a:lnTo>
                    <a:pt x="309" y="323"/>
                  </a:lnTo>
                  <a:lnTo>
                    <a:pt x="311" y="325"/>
                  </a:lnTo>
                  <a:lnTo>
                    <a:pt x="311" y="327"/>
                  </a:lnTo>
                  <a:lnTo>
                    <a:pt x="309" y="330"/>
                  </a:lnTo>
                  <a:lnTo>
                    <a:pt x="307" y="332"/>
                  </a:lnTo>
                  <a:lnTo>
                    <a:pt x="306" y="334"/>
                  </a:lnTo>
                  <a:lnTo>
                    <a:pt x="311" y="334"/>
                  </a:lnTo>
                  <a:lnTo>
                    <a:pt x="312" y="330"/>
                  </a:lnTo>
                  <a:lnTo>
                    <a:pt x="311" y="327"/>
                  </a:lnTo>
                  <a:lnTo>
                    <a:pt x="312" y="327"/>
                  </a:lnTo>
                  <a:lnTo>
                    <a:pt x="316" y="328"/>
                  </a:lnTo>
                  <a:lnTo>
                    <a:pt x="316" y="330"/>
                  </a:lnTo>
                  <a:lnTo>
                    <a:pt x="316" y="332"/>
                  </a:lnTo>
                  <a:lnTo>
                    <a:pt x="316" y="334"/>
                  </a:lnTo>
                  <a:lnTo>
                    <a:pt x="309" y="335"/>
                  </a:lnTo>
                  <a:lnTo>
                    <a:pt x="309" y="337"/>
                  </a:lnTo>
                  <a:lnTo>
                    <a:pt x="311" y="339"/>
                  </a:lnTo>
                  <a:lnTo>
                    <a:pt x="316" y="339"/>
                  </a:lnTo>
                  <a:lnTo>
                    <a:pt x="317" y="335"/>
                  </a:lnTo>
                  <a:lnTo>
                    <a:pt x="319" y="330"/>
                  </a:lnTo>
                  <a:lnTo>
                    <a:pt x="321" y="330"/>
                  </a:lnTo>
                  <a:lnTo>
                    <a:pt x="321" y="330"/>
                  </a:lnTo>
                  <a:lnTo>
                    <a:pt x="321" y="334"/>
                  </a:lnTo>
                  <a:lnTo>
                    <a:pt x="321" y="337"/>
                  </a:lnTo>
                  <a:lnTo>
                    <a:pt x="317" y="339"/>
                  </a:lnTo>
                  <a:lnTo>
                    <a:pt x="316" y="342"/>
                  </a:lnTo>
                  <a:lnTo>
                    <a:pt x="316" y="345"/>
                  </a:lnTo>
                  <a:lnTo>
                    <a:pt x="317" y="352"/>
                  </a:lnTo>
                  <a:lnTo>
                    <a:pt x="319" y="354"/>
                  </a:lnTo>
                  <a:lnTo>
                    <a:pt x="321" y="349"/>
                  </a:lnTo>
                  <a:lnTo>
                    <a:pt x="323" y="349"/>
                  </a:lnTo>
                  <a:lnTo>
                    <a:pt x="324" y="351"/>
                  </a:lnTo>
                  <a:lnTo>
                    <a:pt x="323" y="354"/>
                  </a:lnTo>
                  <a:lnTo>
                    <a:pt x="319" y="356"/>
                  </a:lnTo>
                  <a:lnTo>
                    <a:pt x="321" y="363"/>
                  </a:lnTo>
                  <a:lnTo>
                    <a:pt x="319" y="364"/>
                  </a:lnTo>
                  <a:lnTo>
                    <a:pt x="317" y="366"/>
                  </a:lnTo>
                  <a:lnTo>
                    <a:pt x="312" y="364"/>
                  </a:lnTo>
                  <a:lnTo>
                    <a:pt x="311" y="366"/>
                  </a:lnTo>
                  <a:lnTo>
                    <a:pt x="312" y="369"/>
                  </a:lnTo>
                  <a:lnTo>
                    <a:pt x="316" y="371"/>
                  </a:lnTo>
                  <a:lnTo>
                    <a:pt x="319" y="373"/>
                  </a:lnTo>
                  <a:lnTo>
                    <a:pt x="317" y="376"/>
                  </a:lnTo>
                  <a:lnTo>
                    <a:pt x="316" y="376"/>
                  </a:lnTo>
                  <a:lnTo>
                    <a:pt x="316" y="378"/>
                  </a:lnTo>
                  <a:lnTo>
                    <a:pt x="314" y="380"/>
                  </a:lnTo>
                  <a:lnTo>
                    <a:pt x="307" y="380"/>
                  </a:lnTo>
                  <a:lnTo>
                    <a:pt x="292" y="381"/>
                  </a:lnTo>
                  <a:lnTo>
                    <a:pt x="288" y="381"/>
                  </a:lnTo>
                  <a:lnTo>
                    <a:pt x="234" y="383"/>
                  </a:lnTo>
                  <a:lnTo>
                    <a:pt x="176" y="385"/>
                  </a:lnTo>
                  <a:lnTo>
                    <a:pt x="152" y="385"/>
                  </a:lnTo>
                  <a:lnTo>
                    <a:pt x="129" y="387"/>
                  </a:lnTo>
                  <a:lnTo>
                    <a:pt x="107" y="387"/>
                  </a:lnTo>
                  <a:lnTo>
                    <a:pt x="104" y="387"/>
                  </a:lnTo>
                  <a:lnTo>
                    <a:pt x="78" y="387"/>
                  </a:lnTo>
                  <a:lnTo>
                    <a:pt x="58" y="388"/>
                  </a:lnTo>
                  <a:lnTo>
                    <a:pt x="58" y="361"/>
                  </a:lnTo>
                  <a:lnTo>
                    <a:pt x="56" y="330"/>
                  </a:lnTo>
                  <a:lnTo>
                    <a:pt x="54" y="328"/>
                  </a:lnTo>
                  <a:lnTo>
                    <a:pt x="53" y="327"/>
                  </a:lnTo>
                  <a:lnTo>
                    <a:pt x="51" y="328"/>
                  </a:lnTo>
                  <a:lnTo>
                    <a:pt x="46" y="328"/>
                  </a:lnTo>
                  <a:lnTo>
                    <a:pt x="46" y="327"/>
                  </a:lnTo>
                  <a:lnTo>
                    <a:pt x="41" y="327"/>
                  </a:lnTo>
                  <a:lnTo>
                    <a:pt x="41" y="330"/>
                  </a:lnTo>
                  <a:lnTo>
                    <a:pt x="39" y="330"/>
                  </a:lnTo>
                  <a:lnTo>
                    <a:pt x="41" y="327"/>
                  </a:lnTo>
                  <a:lnTo>
                    <a:pt x="39" y="327"/>
                  </a:lnTo>
                  <a:lnTo>
                    <a:pt x="35" y="330"/>
                  </a:lnTo>
                  <a:lnTo>
                    <a:pt x="35" y="327"/>
                  </a:lnTo>
                  <a:lnTo>
                    <a:pt x="35" y="327"/>
                  </a:lnTo>
                  <a:lnTo>
                    <a:pt x="34" y="328"/>
                  </a:lnTo>
                  <a:lnTo>
                    <a:pt x="32" y="330"/>
                  </a:lnTo>
                  <a:lnTo>
                    <a:pt x="30" y="328"/>
                  </a:lnTo>
                  <a:lnTo>
                    <a:pt x="27" y="332"/>
                  </a:lnTo>
                  <a:lnTo>
                    <a:pt x="25" y="330"/>
                  </a:lnTo>
                  <a:lnTo>
                    <a:pt x="27" y="328"/>
                  </a:lnTo>
                  <a:lnTo>
                    <a:pt x="27" y="327"/>
                  </a:lnTo>
                  <a:lnTo>
                    <a:pt x="25" y="327"/>
                  </a:lnTo>
                  <a:lnTo>
                    <a:pt x="25" y="328"/>
                  </a:lnTo>
                  <a:lnTo>
                    <a:pt x="24" y="328"/>
                  </a:lnTo>
                  <a:lnTo>
                    <a:pt x="22" y="327"/>
                  </a:lnTo>
                  <a:lnTo>
                    <a:pt x="20" y="327"/>
                  </a:lnTo>
                  <a:lnTo>
                    <a:pt x="20" y="325"/>
                  </a:lnTo>
                  <a:lnTo>
                    <a:pt x="20" y="325"/>
                  </a:lnTo>
                  <a:lnTo>
                    <a:pt x="20" y="322"/>
                  </a:lnTo>
                  <a:lnTo>
                    <a:pt x="17" y="323"/>
                  </a:lnTo>
                  <a:lnTo>
                    <a:pt x="17" y="289"/>
                  </a:lnTo>
                  <a:lnTo>
                    <a:pt x="18" y="262"/>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 name="Freeform 52"/>
            <p:cNvSpPr>
              <a:spLocks noEditPoints="1"/>
            </p:cNvSpPr>
            <p:nvPr/>
          </p:nvSpPr>
          <p:spPr bwMode="gray">
            <a:xfrm>
              <a:off x="5332413" y="4503738"/>
              <a:ext cx="758825" cy="674688"/>
            </a:xfrm>
            <a:custGeom>
              <a:avLst/>
              <a:gdLst/>
              <a:ahLst/>
              <a:cxnLst>
                <a:cxn ang="0">
                  <a:pos x="34" y="285"/>
                </a:cxn>
                <a:cxn ang="0">
                  <a:pos x="34" y="268"/>
                </a:cxn>
                <a:cxn ang="0">
                  <a:pos x="42" y="251"/>
                </a:cxn>
                <a:cxn ang="0">
                  <a:pos x="48" y="234"/>
                </a:cxn>
                <a:cxn ang="0">
                  <a:pos x="48" y="225"/>
                </a:cxn>
                <a:cxn ang="0">
                  <a:pos x="48" y="213"/>
                </a:cxn>
                <a:cxn ang="0">
                  <a:pos x="51" y="203"/>
                </a:cxn>
                <a:cxn ang="0">
                  <a:pos x="39" y="193"/>
                </a:cxn>
                <a:cxn ang="0">
                  <a:pos x="34" y="176"/>
                </a:cxn>
                <a:cxn ang="0">
                  <a:pos x="24" y="164"/>
                </a:cxn>
                <a:cxn ang="0">
                  <a:pos x="22" y="148"/>
                </a:cxn>
                <a:cxn ang="0">
                  <a:pos x="15" y="128"/>
                </a:cxn>
                <a:cxn ang="0">
                  <a:pos x="1" y="75"/>
                </a:cxn>
                <a:cxn ang="0">
                  <a:pos x="118" y="5"/>
                </a:cxn>
                <a:cxn ang="0">
                  <a:pos x="256" y="12"/>
                </a:cxn>
                <a:cxn ang="0">
                  <a:pos x="259" y="27"/>
                </a:cxn>
                <a:cxn ang="0">
                  <a:pos x="271" y="39"/>
                </a:cxn>
                <a:cxn ang="0">
                  <a:pos x="273" y="54"/>
                </a:cxn>
                <a:cxn ang="0">
                  <a:pos x="277" y="63"/>
                </a:cxn>
                <a:cxn ang="0">
                  <a:pos x="278" y="75"/>
                </a:cxn>
                <a:cxn ang="0">
                  <a:pos x="265" y="83"/>
                </a:cxn>
                <a:cxn ang="0">
                  <a:pos x="273" y="89"/>
                </a:cxn>
                <a:cxn ang="0">
                  <a:pos x="265" y="100"/>
                </a:cxn>
                <a:cxn ang="0">
                  <a:pos x="256" y="128"/>
                </a:cxn>
                <a:cxn ang="0">
                  <a:pos x="254" y="135"/>
                </a:cxn>
                <a:cxn ang="0">
                  <a:pos x="234" y="147"/>
                </a:cxn>
                <a:cxn ang="0">
                  <a:pos x="234" y="169"/>
                </a:cxn>
                <a:cxn ang="0">
                  <a:pos x="229" y="172"/>
                </a:cxn>
                <a:cxn ang="0">
                  <a:pos x="224" y="188"/>
                </a:cxn>
                <a:cxn ang="0">
                  <a:pos x="225" y="217"/>
                </a:cxn>
                <a:cxn ang="0">
                  <a:pos x="400" y="206"/>
                </a:cxn>
                <a:cxn ang="0">
                  <a:pos x="396" y="224"/>
                </a:cxn>
                <a:cxn ang="0">
                  <a:pos x="391" y="237"/>
                </a:cxn>
                <a:cxn ang="0">
                  <a:pos x="393" y="249"/>
                </a:cxn>
                <a:cxn ang="0">
                  <a:pos x="408" y="271"/>
                </a:cxn>
                <a:cxn ang="0">
                  <a:pos x="415" y="288"/>
                </a:cxn>
                <a:cxn ang="0">
                  <a:pos x="343" y="309"/>
                </a:cxn>
                <a:cxn ang="0">
                  <a:pos x="413" y="300"/>
                </a:cxn>
                <a:cxn ang="0">
                  <a:pos x="434" y="307"/>
                </a:cxn>
                <a:cxn ang="0">
                  <a:pos x="425" y="340"/>
                </a:cxn>
                <a:cxn ang="0">
                  <a:pos x="418" y="353"/>
                </a:cxn>
                <a:cxn ang="0">
                  <a:pos x="454" y="381"/>
                </a:cxn>
                <a:cxn ang="0">
                  <a:pos x="468" y="403"/>
                </a:cxn>
                <a:cxn ang="0">
                  <a:pos x="449" y="408"/>
                </a:cxn>
                <a:cxn ang="0">
                  <a:pos x="408" y="381"/>
                </a:cxn>
                <a:cxn ang="0">
                  <a:pos x="365" y="365"/>
                </a:cxn>
                <a:cxn ang="0">
                  <a:pos x="383" y="400"/>
                </a:cxn>
                <a:cxn ang="0">
                  <a:pos x="348" y="391"/>
                </a:cxn>
                <a:cxn ang="0">
                  <a:pos x="323" y="412"/>
                </a:cxn>
                <a:cxn ang="0">
                  <a:pos x="299" y="391"/>
                </a:cxn>
                <a:cxn ang="0">
                  <a:pos x="232" y="348"/>
                </a:cxn>
                <a:cxn ang="0">
                  <a:pos x="184" y="350"/>
                </a:cxn>
                <a:cxn ang="0">
                  <a:pos x="29" y="347"/>
                </a:cxn>
                <a:cxn ang="0">
                  <a:pos x="36" y="307"/>
                </a:cxn>
                <a:cxn ang="0">
                  <a:pos x="196" y="369"/>
                </a:cxn>
                <a:cxn ang="0">
                  <a:pos x="275" y="400"/>
                </a:cxn>
                <a:cxn ang="0">
                  <a:pos x="297" y="400"/>
                </a:cxn>
                <a:cxn ang="0">
                  <a:pos x="287" y="401"/>
                </a:cxn>
              </a:cxnLst>
              <a:rect l="0" t="0" r="r" b="b"/>
              <a:pathLst>
                <a:path w="478" h="425">
                  <a:moveTo>
                    <a:pt x="36" y="306"/>
                  </a:moveTo>
                  <a:lnTo>
                    <a:pt x="37" y="299"/>
                  </a:lnTo>
                  <a:lnTo>
                    <a:pt x="34" y="299"/>
                  </a:lnTo>
                  <a:lnTo>
                    <a:pt x="30" y="295"/>
                  </a:lnTo>
                  <a:lnTo>
                    <a:pt x="30" y="294"/>
                  </a:lnTo>
                  <a:lnTo>
                    <a:pt x="32" y="292"/>
                  </a:lnTo>
                  <a:lnTo>
                    <a:pt x="32" y="290"/>
                  </a:lnTo>
                  <a:lnTo>
                    <a:pt x="32" y="287"/>
                  </a:lnTo>
                  <a:lnTo>
                    <a:pt x="34" y="285"/>
                  </a:lnTo>
                  <a:lnTo>
                    <a:pt x="37" y="283"/>
                  </a:lnTo>
                  <a:lnTo>
                    <a:pt x="36" y="282"/>
                  </a:lnTo>
                  <a:lnTo>
                    <a:pt x="37" y="282"/>
                  </a:lnTo>
                  <a:lnTo>
                    <a:pt x="36" y="278"/>
                  </a:lnTo>
                  <a:lnTo>
                    <a:pt x="36" y="277"/>
                  </a:lnTo>
                  <a:lnTo>
                    <a:pt x="36" y="275"/>
                  </a:lnTo>
                  <a:lnTo>
                    <a:pt x="32" y="273"/>
                  </a:lnTo>
                  <a:lnTo>
                    <a:pt x="34" y="270"/>
                  </a:lnTo>
                  <a:lnTo>
                    <a:pt x="34" y="268"/>
                  </a:lnTo>
                  <a:lnTo>
                    <a:pt x="37" y="266"/>
                  </a:lnTo>
                  <a:lnTo>
                    <a:pt x="39" y="268"/>
                  </a:lnTo>
                  <a:lnTo>
                    <a:pt x="37" y="265"/>
                  </a:lnTo>
                  <a:lnTo>
                    <a:pt x="37" y="263"/>
                  </a:lnTo>
                  <a:lnTo>
                    <a:pt x="39" y="259"/>
                  </a:lnTo>
                  <a:lnTo>
                    <a:pt x="44" y="258"/>
                  </a:lnTo>
                  <a:lnTo>
                    <a:pt x="44" y="254"/>
                  </a:lnTo>
                  <a:lnTo>
                    <a:pt x="44" y="253"/>
                  </a:lnTo>
                  <a:lnTo>
                    <a:pt x="42" y="251"/>
                  </a:lnTo>
                  <a:lnTo>
                    <a:pt x="46" y="247"/>
                  </a:lnTo>
                  <a:lnTo>
                    <a:pt x="46" y="246"/>
                  </a:lnTo>
                  <a:lnTo>
                    <a:pt x="49" y="242"/>
                  </a:lnTo>
                  <a:lnTo>
                    <a:pt x="49" y="241"/>
                  </a:lnTo>
                  <a:lnTo>
                    <a:pt x="48" y="241"/>
                  </a:lnTo>
                  <a:lnTo>
                    <a:pt x="49" y="239"/>
                  </a:lnTo>
                  <a:lnTo>
                    <a:pt x="48" y="237"/>
                  </a:lnTo>
                  <a:lnTo>
                    <a:pt x="48" y="236"/>
                  </a:lnTo>
                  <a:lnTo>
                    <a:pt x="48" y="234"/>
                  </a:lnTo>
                  <a:lnTo>
                    <a:pt x="49" y="234"/>
                  </a:lnTo>
                  <a:lnTo>
                    <a:pt x="49" y="232"/>
                  </a:lnTo>
                  <a:lnTo>
                    <a:pt x="51" y="232"/>
                  </a:lnTo>
                  <a:lnTo>
                    <a:pt x="51" y="230"/>
                  </a:lnTo>
                  <a:lnTo>
                    <a:pt x="51" y="229"/>
                  </a:lnTo>
                  <a:lnTo>
                    <a:pt x="49" y="229"/>
                  </a:lnTo>
                  <a:lnTo>
                    <a:pt x="49" y="227"/>
                  </a:lnTo>
                  <a:lnTo>
                    <a:pt x="48" y="227"/>
                  </a:lnTo>
                  <a:lnTo>
                    <a:pt x="48" y="225"/>
                  </a:lnTo>
                  <a:lnTo>
                    <a:pt x="48" y="224"/>
                  </a:lnTo>
                  <a:lnTo>
                    <a:pt x="48" y="222"/>
                  </a:lnTo>
                  <a:lnTo>
                    <a:pt x="49" y="222"/>
                  </a:lnTo>
                  <a:lnTo>
                    <a:pt x="53" y="220"/>
                  </a:lnTo>
                  <a:lnTo>
                    <a:pt x="51" y="218"/>
                  </a:lnTo>
                  <a:lnTo>
                    <a:pt x="51" y="215"/>
                  </a:lnTo>
                  <a:lnTo>
                    <a:pt x="49" y="215"/>
                  </a:lnTo>
                  <a:lnTo>
                    <a:pt x="49" y="213"/>
                  </a:lnTo>
                  <a:lnTo>
                    <a:pt x="48" y="213"/>
                  </a:lnTo>
                  <a:lnTo>
                    <a:pt x="48" y="212"/>
                  </a:lnTo>
                  <a:lnTo>
                    <a:pt x="49" y="212"/>
                  </a:lnTo>
                  <a:lnTo>
                    <a:pt x="51" y="210"/>
                  </a:lnTo>
                  <a:lnTo>
                    <a:pt x="49" y="210"/>
                  </a:lnTo>
                  <a:lnTo>
                    <a:pt x="49" y="206"/>
                  </a:lnTo>
                  <a:lnTo>
                    <a:pt x="51" y="206"/>
                  </a:lnTo>
                  <a:lnTo>
                    <a:pt x="49" y="205"/>
                  </a:lnTo>
                  <a:lnTo>
                    <a:pt x="51" y="205"/>
                  </a:lnTo>
                  <a:lnTo>
                    <a:pt x="51" y="203"/>
                  </a:lnTo>
                  <a:lnTo>
                    <a:pt x="48" y="203"/>
                  </a:lnTo>
                  <a:lnTo>
                    <a:pt x="46" y="205"/>
                  </a:lnTo>
                  <a:lnTo>
                    <a:pt x="44" y="205"/>
                  </a:lnTo>
                  <a:lnTo>
                    <a:pt x="44" y="203"/>
                  </a:lnTo>
                  <a:lnTo>
                    <a:pt x="44" y="200"/>
                  </a:lnTo>
                  <a:lnTo>
                    <a:pt x="42" y="198"/>
                  </a:lnTo>
                  <a:lnTo>
                    <a:pt x="42" y="194"/>
                  </a:lnTo>
                  <a:lnTo>
                    <a:pt x="41" y="194"/>
                  </a:lnTo>
                  <a:lnTo>
                    <a:pt x="39" y="193"/>
                  </a:lnTo>
                  <a:lnTo>
                    <a:pt x="36" y="191"/>
                  </a:lnTo>
                  <a:lnTo>
                    <a:pt x="36" y="189"/>
                  </a:lnTo>
                  <a:lnTo>
                    <a:pt x="41" y="184"/>
                  </a:lnTo>
                  <a:lnTo>
                    <a:pt x="37" y="184"/>
                  </a:lnTo>
                  <a:lnTo>
                    <a:pt x="37" y="181"/>
                  </a:lnTo>
                  <a:lnTo>
                    <a:pt x="36" y="181"/>
                  </a:lnTo>
                  <a:lnTo>
                    <a:pt x="34" y="179"/>
                  </a:lnTo>
                  <a:lnTo>
                    <a:pt x="36" y="177"/>
                  </a:lnTo>
                  <a:lnTo>
                    <a:pt x="34" y="176"/>
                  </a:lnTo>
                  <a:lnTo>
                    <a:pt x="34" y="174"/>
                  </a:lnTo>
                  <a:lnTo>
                    <a:pt x="32" y="176"/>
                  </a:lnTo>
                  <a:lnTo>
                    <a:pt x="29" y="172"/>
                  </a:lnTo>
                  <a:lnTo>
                    <a:pt x="32" y="171"/>
                  </a:lnTo>
                  <a:lnTo>
                    <a:pt x="34" y="169"/>
                  </a:lnTo>
                  <a:lnTo>
                    <a:pt x="30" y="169"/>
                  </a:lnTo>
                  <a:lnTo>
                    <a:pt x="29" y="167"/>
                  </a:lnTo>
                  <a:lnTo>
                    <a:pt x="27" y="167"/>
                  </a:lnTo>
                  <a:lnTo>
                    <a:pt x="24" y="164"/>
                  </a:lnTo>
                  <a:lnTo>
                    <a:pt x="24" y="162"/>
                  </a:lnTo>
                  <a:lnTo>
                    <a:pt x="22" y="160"/>
                  </a:lnTo>
                  <a:lnTo>
                    <a:pt x="22" y="159"/>
                  </a:lnTo>
                  <a:lnTo>
                    <a:pt x="24" y="155"/>
                  </a:lnTo>
                  <a:lnTo>
                    <a:pt x="24" y="153"/>
                  </a:lnTo>
                  <a:lnTo>
                    <a:pt x="24" y="152"/>
                  </a:lnTo>
                  <a:lnTo>
                    <a:pt x="25" y="148"/>
                  </a:lnTo>
                  <a:lnTo>
                    <a:pt x="24" y="148"/>
                  </a:lnTo>
                  <a:lnTo>
                    <a:pt x="22" y="148"/>
                  </a:lnTo>
                  <a:lnTo>
                    <a:pt x="24" y="147"/>
                  </a:lnTo>
                  <a:lnTo>
                    <a:pt x="22" y="143"/>
                  </a:lnTo>
                  <a:lnTo>
                    <a:pt x="22" y="142"/>
                  </a:lnTo>
                  <a:lnTo>
                    <a:pt x="20" y="138"/>
                  </a:lnTo>
                  <a:lnTo>
                    <a:pt x="19" y="136"/>
                  </a:lnTo>
                  <a:lnTo>
                    <a:pt x="17" y="133"/>
                  </a:lnTo>
                  <a:lnTo>
                    <a:pt x="17" y="131"/>
                  </a:lnTo>
                  <a:lnTo>
                    <a:pt x="15" y="131"/>
                  </a:lnTo>
                  <a:lnTo>
                    <a:pt x="15" y="128"/>
                  </a:lnTo>
                  <a:lnTo>
                    <a:pt x="12" y="130"/>
                  </a:lnTo>
                  <a:lnTo>
                    <a:pt x="13" y="128"/>
                  </a:lnTo>
                  <a:lnTo>
                    <a:pt x="12" y="128"/>
                  </a:lnTo>
                  <a:lnTo>
                    <a:pt x="8" y="126"/>
                  </a:lnTo>
                  <a:lnTo>
                    <a:pt x="8" y="123"/>
                  </a:lnTo>
                  <a:lnTo>
                    <a:pt x="5" y="119"/>
                  </a:lnTo>
                  <a:lnTo>
                    <a:pt x="1" y="118"/>
                  </a:lnTo>
                  <a:lnTo>
                    <a:pt x="1" y="95"/>
                  </a:lnTo>
                  <a:lnTo>
                    <a:pt x="1" y="75"/>
                  </a:lnTo>
                  <a:lnTo>
                    <a:pt x="0" y="42"/>
                  </a:lnTo>
                  <a:lnTo>
                    <a:pt x="0" y="22"/>
                  </a:lnTo>
                  <a:lnTo>
                    <a:pt x="0" y="8"/>
                  </a:lnTo>
                  <a:lnTo>
                    <a:pt x="20" y="7"/>
                  </a:lnTo>
                  <a:lnTo>
                    <a:pt x="46" y="7"/>
                  </a:lnTo>
                  <a:lnTo>
                    <a:pt x="49" y="7"/>
                  </a:lnTo>
                  <a:lnTo>
                    <a:pt x="71" y="7"/>
                  </a:lnTo>
                  <a:lnTo>
                    <a:pt x="94" y="5"/>
                  </a:lnTo>
                  <a:lnTo>
                    <a:pt x="118" y="5"/>
                  </a:lnTo>
                  <a:lnTo>
                    <a:pt x="176" y="3"/>
                  </a:lnTo>
                  <a:lnTo>
                    <a:pt x="230" y="1"/>
                  </a:lnTo>
                  <a:lnTo>
                    <a:pt x="234" y="1"/>
                  </a:lnTo>
                  <a:lnTo>
                    <a:pt x="249" y="0"/>
                  </a:lnTo>
                  <a:lnTo>
                    <a:pt x="256" y="0"/>
                  </a:lnTo>
                  <a:lnTo>
                    <a:pt x="258" y="1"/>
                  </a:lnTo>
                  <a:lnTo>
                    <a:pt x="253" y="8"/>
                  </a:lnTo>
                  <a:lnTo>
                    <a:pt x="254" y="10"/>
                  </a:lnTo>
                  <a:lnTo>
                    <a:pt x="256" y="12"/>
                  </a:lnTo>
                  <a:lnTo>
                    <a:pt x="259" y="10"/>
                  </a:lnTo>
                  <a:lnTo>
                    <a:pt x="259" y="8"/>
                  </a:lnTo>
                  <a:lnTo>
                    <a:pt x="259" y="3"/>
                  </a:lnTo>
                  <a:lnTo>
                    <a:pt x="261" y="1"/>
                  </a:lnTo>
                  <a:lnTo>
                    <a:pt x="263" y="1"/>
                  </a:lnTo>
                  <a:lnTo>
                    <a:pt x="265" y="5"/>
                  </a:lnTo>
                  <a:lnTo>
                    <a:pt x="265" y="13"/>
                  </a:lnTo>
                  <a:lnTo>
                    <a:pt x="259" y="18"/>
                  </a:lnTo>
                  <a:lnTo>
                    <a:pt x="259" y="27"/>
                  </a:lnTo>
                  <a:lnTo>
                    <a:pt x="261" y="27"/>
                  </a:lnTo>
                  <a:lnTo>
                    <a:pt x="265" y="27"/>
                  </a:lnTo>
                  <a:lnTo>
                    <a:pt x="268" y="30"/>
                  </a:lnTo>
                  <a:lnTo>
                    <a:pt x="261" y="37"/>
                  </a:lnTo>
                  <a:lnTo>
                    <a:pt x="259" y="39"/>
                  </a:lnTo>
                  <a:lnTo>
                    <a:pt x="263" y="44"/>
                  </a:lnTo>
                  <a:lnTo>
                    <a:pt x="268" y="42"/>
                  </a:lnTo>
                  <a:lnTo>
                    <a:pt x="270" y="42"/>
                  </a:lnTo>
                  <a:lnTo>
                    <a:pt x="271" y="39"/>
                  </a:lnTo>
                  <a:lnTo>
                    <a:pt x="273" y="39"/>
                  </a:lnTo>
                  <a:lnTo>
                    <a:pt x="273" y="41"/>
                  </a:lnTo>
                  <a:lnTo>
                    <a:pt x="271" y="46"/>
                  </a:lnTo>
                  <a:lnTo>
                    <a:pt x="268" y="46"/>
                  </a:lnTo>
                  <a:lnTo>
                    <a:pt x="268" y="48"/>
                  </a:lnTo>
                  <a:lnTo>
                    <a:pt x="268" y="49"/>
                  </a:lnTo>
                  <a:lnTo>
                    <a:pt x="275" y="53"/>
                  </a:lnTo>
                  <a:lnTo>
                    <a:pt x="275" y="54"/>
                  </a:lnTo>
                  <a:lnTo>
                    <a:pt x="273" y="54"/>
                  </a:lnTo>
                  <a:lnTo>
                    <a:pt x="271" y="54"/>
                  </a:lnTo>
                  <a:lnTo>
                    <a:pt x="266" y="49"/>
                  </a:lnTo>
                  <a:lnTo>
                    <a:pt x="263" y="51"/>
                  </a:lnTo>
                  <a:lnTo>
                    <a:pt x="263" y="54"/>
                  </a:lnTo>
                  <a:lnTo>
                    <a:pt x="270" y="59"/>
                  </a:lnTo>
                  <a:lnTo>
                    <a:pt x="271" y="59"/>
                  </a:lnTo>
                  <a:lnTo>
                    <a:pt x="275" y="59"/>
                  </a:lnTo>
                  <a:lnTo>
                    <a:pt x="278" y="59"/>
                  </a:lnTo>
                  <a:lnTo>
                    <a:pt x="277" y="63"/>
                  </a:lnTo>
                  <a:lnTo>
                    <a:pt x="273" y="65"/>
                  </a:lnTo>
                  <a:lnTo>
                    <a:pt x="275" y="68"/>
                  </a:lnTo>
                  <a:lnTo>
                    <a:pt x="277" y="70"/>
                  </a:lnTo>
                  <a:lnTo>
                    <a:pt x="283" y="70"/>
                  </a:lnTo>
                  <a:lnTo>
                    <a:pt x="285" y="66"/>
                  </a:lnTo>
                  <a:lnTo>
                    <a:pt x="287" y="66"/>
                  </a:lnTo>
                  <a:lnTo>
                    <a:pt x="283" y="75"/>
                  </a:lnTo>
                  <a:lnTo>
                    <a:pt x="282" y="75"/>
                  </a:lnTo>
                  <a:lnTo>
                    <a:pt x="278" y="75"/>
                  </a:lnTo>
                  <a:lnTo>
                    <a:pt x="277" y="75"/>
                  </a:lnTo>
                  <a:lnTo>
                    <a:pt x="277" y="77"/>
                  </a:lnTo>
                  <a:lnTo>
                    <a:pt x="278" y="78"/>
                  </a:lnTo>
                  <a:lnTo>
                    <a:pt x="278" y="83"/>
                  </a:lnTo>
                  <a:lnTo>
                    <a:pt x="271" y="82"/>
                  </a:lnTo>
                  <a:lnTo>
                    <a:pt x="270" y="83"/>
                  </a:lnTo>
                  <a:lnTo>
                    <a:pt x="268" y="83"/>
                  </a:lnTo>
                  <a:lnTo>
                    <a:pt x="266" y="85"/>
                  </a:lnTo>
                  <a:lnTo>
                    <a:pt x="265" y="83"/>
                  </a:lnTo>
                  <a:lnTo>
                    <a:pt x="261" y="87"/>
                  </a:lnTo>
                  <a:lnTo>
                    <a:pt x="261" y="90"/>
                  </a:lnTo>
                  <a:lnTo>
                    <a:pt x="263" y="92"/>
                  </a:lnTo>
                  <a:lnTo>
                    <a:pt x="266" y="94"/>
                  </a:lnTo>
                  <a:lnTo>
                    <a:pt x="268" y="92"/>
                  </a:lnTo>
                  <a:lnTo>
                    <a:pt x="271" y="94"/>
                  </a:lnTo>
                  <a:lnTo>
                    <a:pt x="271" y="90"/>
                  </a:lnTo>
                  <a:lnTo>
                    <a:pt x="271" y="89"/>
                  </a:lnTo>
                  <a:lnTo>
                    <a:pt x="273" y="89"/>
                  </a:lnTo>
                  <a:lnTo>
                    <a:pt x="277" y="89"/>
                  </a:lnTo>
                  <a:lnTo>
                    <a:pt x="275" y="94"/>
                  </a:lnTo>
                  <a:lnTo>
                    <a:pt x="273" y="95"/>
                  </a:lnTo>
                  <a:lnTo>
                    <a:pt x="270" y="97"/>
                  </a:lnTo>
                  <a:lnTo>
                    <a:pt x="271" y="102"/>
                  </a:lnTo>
                  <a:lnTo>
                    <a:pt x="268" y="102"/>
                  </a:lnTo>
                  <a:lnTo>
                    <a:pt x="265" y="99"/>
                  </a:lnTo>
                  <a:lnTo>
                    <a:pt x="263" y="99"/>
                  </a:lnTo>
                  <a:lnTo>
                    <a:pt x="265" y="100"/>
                  </a:lnTo>
                  <a:lnTo>
                    <a:pt x="270" y="104"/>
                  </a:lnTo>
                  <a:lnTo>
                    <a:pt x="270" y="106"/>
                  </a:lnTo>
                  <a:lnTo>
                    <a:pt x="268" y="109"/>
                  </a:lnTo>
                  <a:lnTo>
                    <a:pt x="263" y="109"/>
                  </a:lnTo>
                  <a:lnTo>
                    <a:pt x="259" y="118"/>
                  </a:lnTo>
                  <a:lnTo>
                    <a:pt x="256" y="121"/>
                  </a:lnTo>
                  <a:lnTo>
                    <a:pt x="254" y="123"/>
                  </a:lnTo>
                  <a:lnTo>
                    <a:pt x="256" y="126"/>
                  </a:lnTo>
                  <a:lnTo>
                    <a:pt x="256" y="128"/>
                  </a:lnTo>
                  <a:lnTo>
                    <a:pt x="253" y="128"/>
                  </a:lnTo>
                  <a:lnTo>
                    <a:pt x="251" y="124"/>
                  </a:lnTo>
                  <a:lnTo>
                    <a:pt x="251" y="123"/>
                  </a:lnTo>
                  <a:lnTo>
                    <a:pt x="248" y="126"/>
                  </a:lnTo>
                  <a:lnTo>
                    <a:pt x="248" y="131"/>
                  </a:lnTo>
                  <a:lnTo>
                    <a:pt x="246" y="133"/>
                  </a:lnTo>
                  <a:lnTo>
                    <a:pt x="248" y="135"/>
                  </a:lnTo>
                  <a:lnTo>
                    <a:pt x="254" y="133"/>
                  </a:lnTo>
                  <a:lnTo>
                    <a:pt x="254" y="135"/>
                  </a:lnTo>
                  <a:lnTo>
                    <a:pt x="253" y="136"/>
                  </a:lnTo>
                  <a:lnTo>
                    <a:pt x="248" y="135"/>
                  </a:lnTo>
                  <a:lnTo>
                    <a:pt x="244" y="136"/>
                  </a:lnTo>
                  <a:lnTo>
                    <a:pt x="246" y="136"/>
                  </a:lnTo>
                  <a:lnTo>
                    <a:pt x="244" y="140"/>
                  </a:lnTo>
                  <a:lnTo>
                    <a:pt x="244" y="147"/>
                  </a:lnTo>
                  <a:lnTo>
                    <a:pt x="242" y="150"/>
                  </a:lnTo>
                  <a:lnTo>
                    <a:pt x="237" y="150"/>
                  </a:lnTo>
                  <a:lnTo>
                    <a:pt x="234" y="147"/>
                  </a:lnTo>
                  <a:lnTo>
                    <a:pt x="232" y="148"/>
                  </a:lnTo>
                  <a:lnTo>
                    <a:pt x="232" y="150"/>
                  </a:lnTo>
                  <a:lnTo>
                    <a:pt x="234" y="152"/>
                  </a:lnTo>
                  <a:lnTo>
                    <a:pt x="241" y="152"/>
                  </a:lnTo>
                  <a:lnTo>
                    <a:pt x="242" y="153"/>
                  </a:lnTo>
                  <a:lnTo>
                    <a:pt x="241" y="157"/>
                  </a:lnTo>
                  <a:lnTo>
                    <a:pt x="237" y="159"/>
                  </a:lnTo>
                  <a:lnTo>
                    <a:pt x="234" y="160"/>
                  </a:lnTo>
                  <a:lnTo>
                    <a:pt x="234" y="169"/>
                  </a:lnTo>
                  <a:lnTo>
                    <a:pt x="237" y="172"/>
                  </a:lnTo>
                  <a:lnTo>
                    <a:pt x="237" y="174"/>
                  </a:lnTo>
                  <a:lnTo>
                    <a:pt x="237" y="176"/>
                  </a:lnTo>
                  <a:lnTo>
                    <a:pt x="236" y="177"/>
                  </a:lnTo>
                  <a:lnTo>
                    <a:pt x="232" y="176"/>
                  </a:lnTo>
                  <a:lnTo>
                    <a:pt x="232" y="174"/>
                  </a:lnTo>
                  <a:lnTo>
                    <a:pt x="232" y="171"/>
                  </a:lnTo>
                  <a:lnTo>
                    <a:pt x="230" y="171"/>
                  </a:lnTo>
                  <a:lnTo>
                    <a:pt x="229" y="172"/>
                  </a:lnTo>
                  <a:lnTo>
                    <a:pt x="229" y="176"/>
                  </a:lnTo>
                  <a:lnTo>
                    <a:pt x="232" y="176"/>
                  </a:lnTo>
                  <a:lnTo>
                    <a:pt x="230" y="177"/>
                  </a:lnTo>
                  <a:lnTo>
                    <a:pt x="230" y="179"/>
                  </a:lnTo>
                  <a:lnTo>
                    <a:pt x="236" y="183"/>
                  </a:lnTo>
                  <a:lnTo>
                    <a:pt x="236" y="184"/>
                  </a:lnTo>
                  <a:lnTo>
                    <a:pt x="234" y="186"/>
                  </a:lnTo>
                  <a:lnTo>
                    <a:pt x="230" y="188"/>
                  </a:lnTo>
                  <a:lnTo>
                    <a:pt x="224" y="188"/>
                  </a:lnTo>
                  <a:lnTo>
                    <a:pt x="222" y="188"/>
                  </a:lnTo>
                  <a:lnTo>
                    <a:pt x="224" y="191"/>
                  </a:lnTo>
                  <a:lnTo>
                    <a:pt x="227" y="194"/>
                  </a:lnTo>
                  <a:lnTo>
                    <a:pt x="227" y="198"/>
                  </a:lnTo>
                  <a:lnTo>
                    <a:pt x="225" y="203"/>
                  </a:lnTo>
                  <a:lnTo>
                    <a:pt x="230" y="208"/>
                  </a:lnTo>
                  <a:lnTo>
                    <a:pt x="232" y="212"/>
                  </a:lnTo>
                  <a:lnTo>
                    <a:pt x="230" y="213"/>
                  </a:lnTo>
                  <a:lnTo>
                    <a:pt x="225" y="217"/>
                  </a:lnTo>
                  <a:lnTo>
                    <a:pt x="266" y="215"/>
                  </a:lnTo>
                  <a:lnTo>
                    <a:pt x="278" y="215"/>
                  </a:lnTo>
                  <a:lnTo>
                    <a:pt x="299" y="213"/>
                  </a:lnTo>
                  <a:lnTo>
                    <a:pt x="323" y="212"/>
                  </a:lnTo>
                  <a:lnTo>
                    <a:pt x="324" y="212"/>
                  </a:lnTo>
                  <a:lnTo>
                    <a:pt x="343" y="210"/>
                  </a:lnTo>
                  <a:lnTo>
                    <a:pt x="350" y="210"/>
                  </a:lnTo>
                  <a:lnTo>
                    <a:pt x="389" y="208"/>
                  </a:lnTo>
                  <a:lnTo>
                    <a:pt x="400" y="206"/>
                  </a:lnTo>
                  <a:lnTo>
                    <a:pt x="400" y="208"/>
                  </a:lnTo>
                  <a:lnTo>
                    <a:pt x="400" y="210"/>
                  </a:lnTo>
                  <a:lnTo>
                    <a:pt x="398" y="212"/>
                  </a:lnTo>
                  <a:lnTo>
                    <a:pt x="398" y="213"/>
                  </a:lnTo>
                  <a:lnTo>
                    <a:pt x="398" y="215"/>
                  </a:lnTo>
                  <a:lnTo>
                    <a:pt x="398" y="217"/>
                  </a:lnTo>
                  <a:lnTo>
                    <a:pt x="398" y="218"/>
                  </a:lnTo>
                  <a:lnTo>
                    <a:pt x="396" y="218"/>
                  </a:lnTo>
                  <a:lnTo>
                    <a:pt x="396" y="224"/>
                  </a:lnTo>
                  <a:lnTo>
                    <a:pt x="395" y="224"/>
                  </a:lnTo>
                  <a:lnTo>
                    <a:pt x="396" y="227"/>
                  </a:lnTo>
                  <a:lnTo>
                    <a:pt x="395" y="227"/>
                  </a:lnTo>
                  <a:lnTo>
                    <a:pt x="395" y="229"/>
                  </a:lnTo>
                  <a:lnTo>
                    <a:pt x="393" y="229"/>
                  </a:lnTo>
                  <a:lnTo>
                    <a:pt x="391" y="230"/>
                  </a:lnTo>
                  <a:lnTo>
                    <a:pt x="393" y="236"/>
                  </a:lnTo>
                  <a:lnTo>
                    <a:pt x="393" y="237"/>
                  </a:lnTo>
                  <a:lnTo>
                    <a:pt x="391" y="237"/>
                  </a:lnTo>
                  <a:lnTo>
                    <a:pt x="391" y="239"/>
                  </a:lnTo>
                  <a:lnTo>
                    <a:pt x="393" y="241"/>
                  </a:lnTo>
                  <a:lnTo>
                    <a:pt x="391" y="241"/>
                  </a:lnTo>
                  <a:lnTo>
                    <a:pt x="391" y="242"/>
                  </a:lnTo>
                  <a:lnTo>
                    <a:pt x="391" y="244"/>
                  </a:lnTo>
                  <a:lnTo>
                    <a:pt x="393" y="244"/>
                  </a:lnTo>
                  <a:lnTo>
                    <a:pt x="393" y="246"/>
                  </a:lnTo>
                  <a:lnTo>
                    <a:pt x="395" y="246"/>
                  </a:lnTo>
                  <a:lnTo>
                    <a:pt x="393" y="249"/>
                  </a:lnTo>
                  <a:lnTo>
                    <a:pt x="396" y="256"/>
                  </a:lnTo>
                  <a:lnTo>
                    <a:pt x="398" y="256"/>
                  </a:lnTo>
                  <a:lnTo>
                    <a:pt x="400" y="259"/>
                  </a:lnTo>
                  <a:lnTo>
                    <a:pt x="403" y="261"/>
                  </a:lnTo>
                  <a:lnTo>
                    <a:pt x="405" y="263"/>
                  </a:lnTo>
                  <a:lnTo>
                    <a:pt x="406" y="263"/>
                  </a:lnTo>
                  <a:lnTo>
                    <a:pt x="406" y="265"/>
                  </a:lnTo>
                  <a:lnTo>
                    <a:pt x="408" y="266"/>
                  </a:lnTo>
                  <a:lnTo>
                    <a:pt x="408" y="271"/>
                  </a:lnTo>
                  <a:lnTo>
                    <a:pt x="410" y="273"/>
                  </a:lnTo>
                  <a:lnTo>
                    <a:pt x="412" y="277"/>
                  </a:lnTo>
                  <a:lnTo>
                    <a:pt x="413" y="277"/>
                  </a:lnTo>
                  <a:lnTo>
                    <a:pt x="415" y="280"/>
                  </a:lnTo>
                  <a:lnTo>
                    <a:pt x="413" y="280"/>
                  </a:lnTo>
                  <a:lnTo>
                    <a:pt x="413" y="282"/>
                  </a:lnTo>
                  <a:lnTo>
                    <a:pt x="413" y="283"/>
                  </a:lnTo>
                  <a:lnTo>
                    <a:pt x="415" y="287"/>
                  </a:lnTo>
                  <a:lnTo>
                    <a:pt x="415" y="288"/>
                  </a:lnTo>
                  <a:lnTo>
                    <a:pt x="418" y="294"/>
                  </a:lnTo>
                  <a:lnTo>
                    <a:pt x="405" y="295"/>
                  </a:lnTo>
                  <a:lnTo>
                    <a:pt x="401" y="290"/>
                  </a:lnTo>
                  <a:lnTo>
                    <a:pt x="384" y="287"/>
                  </a:lnTo>
                  <a:lnTo>
                    <a:pt x="372" y="277"/>
                  </a:lnTo>
                  <a:lnTo>
                    <a:pt x="357" y="277"/>
                  </a:lnTo>
                  <a:lnTo>
                    <a:pt x="350" y="285"/>
                  </a:lnTo>
                  <a:lnTo>
                    <a:pt x="340" y="299"/>
                  </a:lnTo>
                  <a:lnTo>
                    <a:pt x="343" y="309"/>
                  </a:lnTo>
                  <a:lnTo>
                    <a:pt x="355" y="311"/>
                  </a:lnTo>
                  <a:lnTo>
                    <a:pt x="371" y="312"/>
                  </a:lnTo>
                  <a:lnTo>
                    <a:pt x="381" y="311"/>
                  </a:lnTo>
                  <a:lnTo>
                    <a:pt x="389" y="299"/>
                  </a:lnTo>
                  <a:lnTo>
                    <a:pt x="400" y="304"/>
                  </a:lnTo>
                  <a:lnTo>
                    <a:pt x="405" y="297"/>
                  </a:lnTo>
                  <a:lnTo>
                    <a:pt x="406" y="302"/>
                  </a:lnTo>
                  <a:lnTo>
                    <a:pt x="410" y="297"/>
                  </a:lnTo>
                  <a:lnTo>
                    <a:pt x="413" y="300"/>
                  </a:lnTo>
                  <a:lnTo>
                    <a:pt x="406" y="309"/>
                  </a:lnTo>
                  <a:lnTo>
                    <a:pt x="395" y="314"/>
                  </a:lnTo>
                  <a:lnTo>
                    <a:pt x="398" y="321"/>
                  </a:lnTo>
                  <a:lnTo>
                    <a:pt x="408" y="318"/>
                  </a:lnTo>
                  <a:lnTo>
                    <a:pt x="408" y="326"/>
                  </a:lnTo>
                  <a:lnTo>
                    <a:pt x="417" y="328"/>
                  </a:lnTo>
                  <a:lnTo>
                    <a:pt x="420" y="324"/>
                  </a:lnTo>
                  <a:lnTo>
                    <a:pt x="420" y="312"/>
                  </a:lnTo>
                  <a:lnTo>
                    <a:pt x="434" y="307"/>
                  </a:lnTo>
                  <a:lnTo>
                    <a:pt x="432" y="314"/>
                  </a:lnTo>
                  <a:lnTo>
                    <a:pt x="439" y="318"/>
                  </a:lnTo>
                  <a:lnTo>
                    <a:pt x="434" y="319"/>
                  </a:lnTo>
                  <a:lnTo>
                    <a:pt x="437" y="329"/>
                  </a:lnTo>
                  <a:lnTo>
                    <a:pt x="436" y="331"/>
                  </a:lnTo>
                  <a:lnTo>
                    <a:pt x="442" y="335"/>
                  </a:lnTo>
                  <a:lnTo>
                    <a:pt x="437" y="336"/>
                  </a:lnTo>
                  <a:lnTo>
                    <a:pt x="430" y="331"/>
                  </a:lnTo>
                  <a:lnTo>
                    <a:pt x="425" y="340"/>
                  </a:lnTo>
                  <a:lnTo>
                    <a:pt x="415" y="340"/>
                  </a:lnTo>
                  <a:lnTo>
                    <a:pt x="420" y="345"/>
                  </a:lnTo>
                  <a:lnTo>
                    <a:pt x="420" y="347"/>
                  </a:lnTo>
                  <a:lnTo>
                    <a:pt x="429" y="348"/>
                  </a:lnTo>
                  <a:lnTo>
                    <a:pt x="432" y="352"/>
                  </a:lnTo>
                  <a:lnTo>
                    <a:pt x="420" y="350"/>
                  </a:lnTo>
                  <a:lnTo>
                    <a:pt x="413" y="347"/>
                  </a:lnTo>
                  <a:lnTo>
                    <a:pt x="412" y="347"/>
                  </a:lnTo>
                  <a:lnTo>
                    <a:pt x="418" y="353"/>
                  </a:lnTo>
                  <a:lnTo>
                    <a:pt x="408" y="352"/>
                  </a:lnTo>
                  <a:lnTo>
                    <a:pt x="406" y="353"/>
                  </a:lnTo>
                  <a:lnTo>
                    <a:pt x="410" y="357"/>
                  </a:lnTo>
                  <a:lnTo>
                    <a:pt x="405" y="357"/>
                  </a:lnTo>
                  <a:lnTo>
                    <a:pt x="427" y="371"/>
                  </a:lnTo>
                  <a:lnTo>
                    <a:pt x="429" y="377"/>
                  </a:lnTo>
                  <a:lnTo>
                    <a:pt x="442" y="377"/>
                  </a:lnTo>
                  <a:lnTo>
                    <a:pt x="447" y="382"/>
                  </a:lnTo>
                  <a:lnTo>
                    <a:pt x="454" y="381"/>
                  </a:lnTo>
                  <a:lnTo>
                    <a:pt x="454" y="386"/>
                  </a:lnTo>
                  <a:lnTo>
                    <a:pt x="461" y="381"/>
                  </a:lnTo>
                  <a:lnTo>
                    <a:pt x="468" y="386"/>
                  </a:lnTo>
                  <a:lnTo>
                    <a:pt x="468" y="394"/>
                  </a:lnTo>
                  <a:lnTo>
                    <a:pt x="477" y="393"/>
                  </a:lnTo>
                  <a:lnTo>
                    <a:pt x="471" y="400"/>
                  </a:lnTo>
                  <a:lnTo>
                    <a:pt x="478" y="401"/>
                  </a:lnTo>
                  <a:lnTo>
                    <a:pt x="475" y="408"/>
                  </a:lnTo>
                  <a:lnTo>
                    <a:pt x="468" y="403"/>
                  </a:lnTo>
                  <a:lnTo>
                    <a:pt x="471" y="408"/>
                  </a:lnTo>
                  <a:lnTo>
                    <a:pt x="466" y="412"/>
                  </a:lnTo>
                  <a:lnTo>
                    <a:pt x="468" y="415"/>
                  </a:lnTo>
                  <a:lnTo>
                    <a:pt x="458" y="405"/>
                  </a:lnTo>
                  <a:lnTo>
                    <a:pt x="458" y="412"/>
                  </a:lnTo>
                  <a:lnTo>
                    <a:pt x="446" y="425"/>
                  </a:lnTo>
                  <a:lnTo>
                    <a:pt x="456" y="403"/>
                  </a:lnTo>
                  <a:lnTo>
                    <a:pt x="451" y="400"/>
                  </a:lnTo>
                  <a:lnTo>
                    <a:pt x="449" y="408"/>
                  </a:lnTo>
                  <a:lnTo>
                    <a:pt x="444" y="408"/>
                  </a:lnTo>
                  <a:lnTo>
                    <a:pt x="444" y="403"/>
                  </a:lnTo>
                  <a:lnTo>
                    <a:pt x="436" y="396"/>
                  </a:lnTo>
                  <a:lnTo>
                    <a:pt x="437" y="393"/>
                  </a:lnTo>
                  <a:lnTo>
                    <a:pt x="434" y="394"/>
                  </a:lnTo>
                  <a:lnTo>
                    <a:pt x="422" y="391"/>
                  </a:lnTo>
                  <a:lnTo>
                    <a:pt x="422" y="386"/>
                  </a:lnTo>
                  <a:lnTo>
                    <a:pt x="405" y="388"/>
                  </a:lnTo>
                  <a:lnTo>
                    <a:pt x="408" y="381"/>
                  </a:lnTo>
                  <a:lnTo>
                    <a:pt x="401" y="377"/>
                  </a:lnTo>
                  <a:lnTo>
                    <a:pt x="401" y="371"/>
                  </a:lnTo>
                  <a:lnTo>
                    <a:pt x="388" y="372"/>
                  </a:lnTo>
                  <a:lnTo>
                    <a:pt x="388" y="369"/>
                  </a:lnTo>
                  <a:lnTo>
                    <a:pt x="384" y="371"/>
                  </a:lnTo>
                  <a:lnTo>
                    <a:pt x="374" y="364"/>
                  </a:lnTo>
                  <a:lnTo>
                    <a:pt x="372" y="367"/>
                  </a:lnTo>
                  <a:lnTo>
                    <a:pt x="371" y="360"/>
                  </a:lnTo>
                  <a:lnTo>
                    <a:pt x="365" y="365"/>
                  </a:lnTo>
                  <a:lnTo>
                    <a:pt x="369" y="371"/>
                  </a:lnTo>
                  <a:lnTo>
                    <a:pt x="381" y="376"/>
                  </a:lnTo>
                  <a:lnTo>
                    <a:pt x="379" y="377"/>
                  </a:lnTo>
                  <a:lnTo>
                    <a:pt x="383" y="382"/>
                  </a:lnTo>
                  <a:lnTo>
                    <a:pt x="381" y="386"/>
                  </a:lnTo>
                  <a:lnTo>
                    <a:pt x="383" y="391"/>
                  </a:lnTo>
                  <a:lnTo>
                    <a:pt x="376" y="389"/>
                  </a:lnTo>
                  <a:lnTo>
                    <a:pt x="379" y="401"/>
                  </a:lnTo>
                  <a:lnTo>
                    <a:pt x="383" y="400"/>
                  </a:lnTo>
                  <a:lnTo>
                    <a:pt x="379" y="405"/>
                  </a:lnTo>
                  <a:lnTo>
                    <a:pt x="365" y="413"/>
                  </a:lnTo>
                  <a:lnTo>
                    <a:pt x="362" y="405"/>
                  </a:lnTo>
                  <a:lnTo>
                    <a:pt x="364" y="398"/>
                  </a:lnTo>
                  <a:lnTo>
                    <a:pt x="360" y="394"/>
                  </a:lnTo>
                  <a:lnTo>
                    <a:pt x="360" y="398"/>
                  </a:lnTo>
                  <a:lnTo>
                    <a:pt x="353" y="391"/>
                  </a:lnTo>
                  <a:lnTo>
                    <a:pt x="348" y="396"/>
                  </a:lnTo>
                  <a:lnTo>
                    <a:pt x="348" y="391"/>
                  </a:lnTo>
                  <a:lnTo>
                    <a:pt x="343" y="388"/>
                  </a:lnTo>
                  <a:lnTo>
                    <a:pt x="342" y="393"/>
                  </a:lnTo>
                  <a:lnTo>
                    <a:pt x="328" y="394"/>
                  </a:lnTo>
                  <a:lnTo>
                    <a:pt x="331" y="398"/>
                  </a:lnTo>
                  <a:lnTo>
                    <a:pt x="328" y="403"/>
                  </a:lnTo>
                  <a:lnTo>
                    <a:pt x="326" y="400"/>
                  </a:lnTo>
                  <a:lnTo>
                    <a:pt x="326" y="410"/>
                  </a:lnTo>
                  <a:lnTo>
                    <a:pt x="323" y="408"/>
                  </a:lnTo>
                  <a:lnTo>
                    <a:pt x="323" y="412"/>
                  </a:lnTo>
                  <a:lnTo>
                    <a:pt x="314" y="413"/>
                  </a:lnTo>
                  <a:lnTo>
                    <a:pt x="314" y="410"/>
                  </a:lnTo>
                  <a:lnTo>
                    <a:pt x="307" y="408"/>
                  </a:lnTo>
                  <a:lnTo>
                    <a:pt x="304" y="413"/>
                  </a:lnTo>
                  <a:lnTo>
                    <a:pt x="301" y="408"/>
                  </a:lnTo>
                  <a:lnTo>
                    <a:pt x="311" y="403"/>
                  </a:lnTo>
                  <a:lnTo>
                    <a:pt x="309" y="400"/>
                  </a:lnTo>
                  <a:lnTo>
                    <a:pt x="302" y="400"/>
                  </a:lnTo>
                  <a:lnTo>
                    <a:pt x="299" y="391"/>
                  </a:lnTo>
                  <a:lnTo>
                    <a:pt x="285" y="391"/>
                  </a:lnTo>
                  <a:lnTo>
                    <a:pt x="283" y="396"/>
                  </a:lnTo>
                  <a:lnTo>
                    <a:pt x="271" y="386"/>
                  </a:lnTo>
                  <a:lnTo>
                    <a:pt x="266" y="377"/>
                  </a:lnTo>
                  <a:lnTo>
                    <a:pt x="251" y="372"/>
                  </a:lnTo>
                  <a:lnTo>
                    <a:pt x="241" y="374"/>
                  </a:lnTo>
                  <a:lnTo>
                    <a:pt x="239" y="362"/>
                  </a:lnTo>
                  <a:lnTo>
                    <a:pt x="230" y="362"/>
                  </a:lnTo>
                  <a:lnTo>
                    <a:pt x="232" y="348"/>
                  </a:lnTo>
                  <a:lnTo>
                    <a:pt x="210" y="355"/>
                  </a:lnTo>
                  <a:lnTo>
                    <a:pt x="208" y="350"/>
                  </a:lnTo>
                  <a:lnTo>
                    <a:pt x="210" y="347"/>
                  </a:lnTo>
                  <a:lnTo>
                    <a:pt x="213" y="348"/>
                  </a:lnTo>
                  <a:lnTo>
                    <a:pt x="212" y="343"/>
                  </a:lnTo>
                  <a:lnTo>
                    <a:pt x="200" y="343"/>
                  </a:lnTo>
                  <a:lnTo>
                    <a:pt x="200" y="347"/>
                  </a:lnTo>
                  <a:lnTo>
                    <a:pt x="184" y="355"/>
                  </a:lnTo>
                  <a:lnTo>
                    <a:pt x="184" y="350"/>
                  </a:lnTo>
                  <a:lnTo>
                    <a:pt x="177" y="352"/>
                  </a:lnTo>
                  <a:lnTo>
                    <a:pt x="191" y="369"/>
                  </a:lnTo>
                  <a:lnTo>
                    <a:pt x="171" y="376"/>
                  </a:lnTo>
                  <a:lnTo>
                    <a:pt x="140" y="372"/>
                  </a:lnTo>
                  <a:lnTo>
                    <a:pt x="82" y="353"/>
                  </a:lnTo>
                  <a:lnTo>
                    <a:pt x="36" y="357"/>
                  </a:lnTo>
                  <a:lnTo>
                    <a:pt x="29" y="360"/>
                  </a:lnTo>
                  <a:lnTo>
                    <a:pt x="20" y="352"/>
                  </a:lnTo>
                  <a:lnTo>
                    <a:pt x="29" y="347"/>
                  </a:lnTo>
                  <a:lnTo>
                    <a:pt x="32" y="331"/>
                  </a:lnTo>
                  <a:lnTo>
                    <a:pt x="36" y="324"/>
                  </a:lnTo>
                  <a:lnTo>
                    <a:pt x="36" y="321"/>
                  </a:lnTo>
                  <a:lnTo>
                    <a:pt x="37" y="319"/>
                  </a:lnTo>
                  <a:lnTo>
                    <a:pt x="37" y="316"/>
                  </a:lnTo>
                  <a:lnTo>
                    <a:pt x="39" y="316"/>
                  </a:lnTo>
                  <a:lnTo>
                    <a:pt x="37" y="316"/>
                  </a:lnTo>
                  <a:lnTo>
                    <a:pt x="37" y="312"/>
                  </a:lnTo>
                  <a:lnTo>
                    <a:pt x="36" y="307"/>
                  </a:lnTo>
                  <a:lnTo>
                    <a:pt x="36" y="306"/>
                  </a:lnTo>
                  <a:close/>
                  <a:moveTo>
                    <a:pt x="196" y="369"/>
                  </a:moveTo>
                  <a:lnTo>
                    <a:pt x="207" y="364"/>
                  </a:lnTo>
                  <a:lnTo>
                    <a:pt x="218" y="371"/>
                  </a:lnTo>
                  <a:lnTo>
                    <a:pt x="225" y="371"/>
                  </a:lnTo>
                  <a:lnTo>
                    <a:pt x="220" y="376"/>
                  </a:lnTo>
                  <a:lnTo>
                    <a:pt x="220" y="379"/>
                  </a:lnTo>
                  <a:lnTo>
                    <a:pt x="212" y="381"/>
                  </a:lnTo>
                  <a:lnTo>
                    <a:pt x="196" y="369"/>
                  </a:lnTo>
                  <a:close/>
                  <a:moveTo>
                    <a:pt x="259" y="393"/>
                  </a:moveTo>
                  <a:lnTo>
                    <a:pt x="265" y="396"/>
                  </a:lnTo>
                  <a:lnTo>
                    <a:pt x="271" y="389"/>
                  </a:lnTo>
                  <a:lnTo>
                    <a:pt x="275" y="398"/>
                  </a:lnTo>
                  <a:lnTo>
                    <a:pt x="277" y="394"/>
                  </a:lnTo>
                  <a:lnTo>
                    <a:pt x="277" y="400"/>
                  </a:lnTo>
                  <a:lnTo>
                    <a:pt x="275" y="400"/>
                  </a:lnTo>
                  <a:lnTo>
                    <a:pt x="273" y="396"/>
                  </a:lnTo>
                  <a:lnTo>
                    <a:pt x="275" y="400"/>
                  </a:lnTo>
                  <a:lnTo>
                    <a:pt x="278" y="401"/>
                  </a:lnTo>
                  <a:lnTo>
                    <a:pt x="277" y="403"/>
                  </a:lnTo>
                  <a:lnTo>
                    <a:pt x="280" y="401"/>
                  </a:lnTo>
                  <a:lnTo>
                    <a:pt x="280" y="405"/>
                  </a:lnTo>
                  <a:lnTo>
                    <a:pt x="266" y="403"/>
                  </a:lnTo>
                  <a:lnTo>
                    <a:pt x="259" y="393"/>
                  </a:lnTo>
                  <a:close/>
                  <a:moveTo>
                    <a:pt x="299" y="400"/>
                  </a:moveTo>
                  <a:lnTo>
                    <a:pt x="295" y="403"/>
                  </a:lnTo>
                  <a:lnTo>
                    <a:pt x="297" y="400"/>
                  </a:lnTo>
                  <a:lnTo>
                    <a:pt x="294" y="400"/>
                  </a:lnTo>
                  <a:lnTo>
                    <a:pt x="295" y="405"/>
                  </a:lnTo>
                  <a:lnTo>
                    <a:pt x="297" y="405"/>
                  </a:lnTo>
                  <a:lnTo>
                    <a:pt x="297" y="408"/>
                  </a:lnTo>
                  <a:lnTo>
                    <a:pt x="292" y="408"/>
                  </a:lnTo>
                  <a:lnTo>
                    <a:pt x="294" y="405"/>
                  </a:lnTo>
                  <a:lnTo>
                    <a:pt x="289" y="406"/>
                  </a:lnTo>
                  <a:lnTo>
                    <a:pt x="289" y="400"/>
                  </a:lnTo>
                  <a:lnTo>
                    <a:pt x="287" y="401"/>
                  </a:lnTo>
                  <a:lnTo>
                    <a:pt x="289" y="408"/>
                  </a:lnTo>
                  <a:lnTo>
                    <a:pt x="282" y="405"/>
                  </a:lnTo>
                  <a:lnTo>
                    <a:pt x="280" y="398"/>
                  </a:lnTo>
                  <a:lnTo>
                    <a:pt x="292" y="396"/>
                  </a:lnTo>
                  <a:lnTo>
                    <a:pt x="292" y="394"/>
                  </a:lnTo>
                  <a:lnTo>
                    <a:pt x="299" y="400"/>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Freeform 53"/>
            <p:cNvSpPr>
              <a:spLocks noEditPoints="1"/>
            </p:cNvSpPr>
            <p:nvPr/>
          </p:nvSpPr>
          <p:spPr bwMode="gray">
            <a:xfrm>
              <a:off x="6273800" y="4738688"/>
              <a:ext cx="1223963" cy="949325"/>
            </a:xfrm>
            <a:custGeom>
              <a:avLst/>
              <a:gdLst/>
              <a:ahLst/>
              <a:cxnLst>
                <a:cxn ang="0">
                  <a:pos x="702" y="293"/>
                </a:cxn>
                <a:cxn ang="0">
                  <a:pos x="743" y="359"/>
                </a:cxn>
                <a:cxn ang="0">
                  <a:pos x="748" y="368"/>
                </a:cxn>
                <a:cxn ang="0">
                  <a:pos x="767" y="510"/>
                </a:cxn>
                <a:cxn ang="0">
                  <a:pos x="743" y="571"/>
                </a:cxn>
                <a:cxn ang="0">
                  <a:pos x="680" y="576"/>
                </a:cxn>
                <a:cxn ang="0">
                  <a:pos x="682" y="563"/>
                </a:cxn>
                <a:cxn ang="0">
                  <a:pos x="618" y="508"/>
                </a:cxn>
                <a:cxn ang="0">
                  <a:pos x="584" y="457"/>
                </a:cxn>
                <a:cxn ang="0">
                  <a:pos x="579" y="457"/>
                </a:cxn>
                <a:cxn ang="0">
                  <a:pos x="576" y="404"/>
                </a:cxn>
                <a:cxn ang="0">
                  <a:pos x="550" y="410"/>
                </a:cxn>
                <a:cxn ang="0">
                  <a:pos x="540" y="417"/>
                </a:cxn>
                <a:cxn ang="0">
                  <a:pos x="516" y="385"/>
                </a:cxn>
                <a:cxn ang="0">
                  <a:pos x="502" y="361"/>
                </a:cxn>
                <a:cxn ang="0">
                  <a:pos x="512" y="356"/>
                </a:cxn>
                <a:cxn ang="0">
                  <a:pos x="523" y="316"/>
                </a:cxn>
                <a:cxn ang="0">
                  <a:pos x="497" y="310"/>
                </a:cxn>
                <a:cxn ang="0">
                  <a:pos x="507" y="322"/>
                </a:cxn>
                <a:cxn ang="0">
                  <a:pos x="494" y="344"/>
                </a:cxn>
                <a:cxn ang="0">
                  <a:pos x="487" y="224"/>
                </a:cxn>
                <a:cxn ang="0">
                  <a:pos x="432" y="180"/>
                </a:cxn>
                <a:cxn ang="0">
                  <a:pos x="388" y="139"/>
                </a:cxn>
                <a:cxn ang="0">
                  <a:pos x="309" y="111"/>
                </a:cxn>
                <a:cxn ang="0">
                  <a:pos x="301" y="129"/>
                </a:cxn>
                <a:cxn ang="0">
                  <a:pos x="215" y="154"/>
                </a:cxn>
                <a:cxn ang="0">
                  <a:pos x="225" y="151"/>
                </a:cxn>
                <a:cxn ang="0">
                  <a:pos x="210" y="127"/>
                </a:cxn>
                <a:cxn ang="0">
                  <a:pos x="183" y="115"/>
                </a:cxn>
                <a:cxn ang="0">
                  <a:pos x="169" y="106"/>
                </a:cxn>
                <a:cxn ang="0">
                  <a:pos x="107" y="98"/>
                </a:cxn>
                <a:cxn ang="0">
                  <a:pos x="133" y="88"/>
                </a:cxn>
                <a:cxn ang="0">
                  <a:pos x="68" y="96"/>
                </a:cxn>
                <a:cxn ang="0">
                  <a:pos x="44" y="88"/>
                </a:cxn>
                <a:cxn ang="0">
                  <a:pos x="29" y="101"/>
                </a:cxn>
                <a:cxn ang="0">
                  <a:pos x="20" y="76"/>
                </a:cxn>
                <a:cxn ang="0">
                  <a:pos x="3" y="50"/>
                </a:cxn>
                <a:cxn ang="0">
                  <a:pos x="131" y="33"/>
                </a:cxn>
                <a:cxn ang="0">
                  <a:pos x="241" y="24"/>
                </a:cxn>
                <a:cxn ang="0">
                  <a:pos x="249" y="45"/>
                </a:cxn>
                <a:cxn ang="0">
                  <a:pos x="328" y="45"/>
                </a:cxn>
                <a:cxn ang="0">
                  <a:pos x="413" y="40"/>
                </a:cxn>
                <a:cxn ang="0">
                  <a:pos x="497" y="38"/>
                </a:cxn>
                <a:cxn ang="0">
                  <a:pos x="516" y="52"/>
                </a:cxn>
                <a:cxn ang="0">
                  <a:pos x="516" y="28"/>
                </a:cxn>
                <a:cxn ang="0">
                  <a:pos x="518" y="5"/>
                </a:cxn>
                <a:cxn ang="0">
                  <a:pos x="533" y="4"/>
                </a:cxn>
                <a:cxn ang="0">
                  <a:pos x="550" y="7"/>
                </a:cxn>
                <a:cxn ang="0">
                  <a:pos x="562" y="24"/>
                </a:cxn>
                <a:cxn ang="0">
                  <a:pos x="593" y="99"/>
                </a:cxn>
                <a:cxn ang="0">
                  <a:pos x="77" y="103"/>
                </a:cxn>
                <a:cxn ang="0">
                  <a:pos x="85" y="101"/>
                </a:cxn>
                <a:cxn ang="0">
                  <a:pos x="36" y="113"/>
                </a:cxn>
                <a:cxn ang="0">
                  <a:pos x="665" y="200"/>
                </a:cxn>
                <a:cxn ang="0">
                  <a:pos x="649" y="180"/>
                </a:cxn>
                <a:cxn ang="0">
                  <a:pos x="682" y="238"/>
                </a:cxn>
                <a:cxn ang="0">
                  <a:pos x="661" y="211"/>
                </a:cxn>
                <a:cxn ang="0">
                  <a:pos x="675" y="219"/>
                </a:cxn>
                <a:cxn ang="0">
                  <a:pos x="671" y="221"/>
                </a:cxn>
                <a:cxn ang="0">
                  <a:pos x="567" y="441"/>
                </a:cxn>
                <a:cxn ang="0">
                  <a:pos x="764" y="563"/>
                </a:cxn>
              </a:cxnLst>
              <a:rect l="0" t="0" r="r" b="b"/>
              <a:pathLst>
                <a:path w="771" h="598">
                  <a:moveTo>
                    <a:pt x="659" y="200"/>
                  </a:moveTo>
                  <a:lnTo>
                    <a:pt x="663" y="205"/>
                  </a:lnTo>
                  <a:lnTo>
                    <a:pt x="654" y="202"/>
                  </a:lnTo>
                  <a:lnTo>
                    <a:pt x="653" y="202"/>
                  </a:lnTo>
                  <a:lnTo>
                    <a:pt x="670" y="241"/>
                  </a:lnTo>
                  <a:lnTo>
                    <a:pt x="702" y="293"/>
                  </a:lnTo>
                  <a:lnTo>
                    <a:pt x="702" y="298"/>
                  </a:lnTo>
                  <a:lnTo>
                    <a:pt x="704" y="296"/>
                  </a:lnTo>
                  <a:lnTo>
                    <a:pt x="714" y="310"/>
                  </a:lnTo>
                  <a:lnTo>
                    <a:pt x="721" y="323"/>
                  </a:lnTo>
                  <a:lnTo>
                    <a:pt x="736" y="352"/>
                  </a:lnTo>
                  <a:lnTo>
                    <a:pt x="743" y="359"/>
                  </a:lnTo>
                  <a:lnTo>
                    <a:pt x="740" y="358"/>
                  </a:lnTo>
                  <a:lnTo>
                    <a:pt x="733" y="356"/>
                  </a:lnTo>
                  <a:lnTo>
                    <a:pt x="730" y="356"/>
                  </a:lnTo>
                  <a:lnTo>
                    <a:pt x="733" y="359"/>
                  </a:lnTo>
                  <a:lnTo>
                    <a:pt x="740" y="359"/>
                  </a:lnTo>
                  <a:lnTo>
                    <a:pt x="748" y="368"/>
                  </a:lnTo>
                  <a:lnTo>
                    <a:pt x="757" y="380"/>
                  </a:lnTo>
                  <a:lnTo>
                    <a:pt x="753" y="381"/>
                  </a:lnTo>
                  <a:lnTo>
                    <a:pt x="764" y="399"/>
                  </a:lnTo>
                  <a:lnTo>
                    <a:pt x="769" y="448"/>
                  </a:lnTo>
                  <a:lnTo>
                    <a:pt x="771" y="486"/>
                  </a:lnTo>
                  <a:lnTo>
                    <a:pt x="767" y="510"/>
                  </a:lnTo>
                  <a:lnTo>
                    <a:pt x="760" y="527"/>
                  </a:lnTo>
                  <a:lnTo>
                    <a:pt x="759" y="539"/>
                  </a:lnTo>
                  <a:lnTo>
                    <a:pt x="764" y="549"/>
                  </a:lnTo>
                  <a:lnTo>
                    <a:pt x="755" y="566"/>
                  </a:lnTo>
                  <a:lnTo>
                    <a:pt x="755" y="571"/>
                  </a:lnTo>
                  <a:lnTo>
                    <a:pt x="743" y="571"/>
                  </a:lnTo>
                  <a:lnTo>
                    <a:pt x="730" y="580"/>
                  </a:lnTo>
                  <a:lnTo>
                    <a:pt x="714" y="580"/>
                  </a:lnTo>
                  <a:lnTo>
                    <a:pt x="702" y="587"/>
                  </a:lnTo>
                  <a:lnTo>
                    <a:pt x="689" y="588"/>
                  </a:lnTo>
                  <a:lnTo>
                    <a:pt x="685" y="587"/>
                  </a:lnTo>
                  <a:lnTo>
                    <a:pt x="680" y="576"/>
                  </a:lnTo>
                  <a:lnTo>
                    <a:pt x="683" y="569"/>
                  </a:lnTo>
                  <a:lnTo>
                    <a:pt x="699" y="578"/>
                  </a:lnTo>
                  <a:lnTo>
                    <a:pt x="704" y="580"/>
                  </a:lnTo>
                  <a:lnTo>
                    <a:pt x="707" y="575"/>
                  </a:lnTo>
                  <a:lnTo>
                    <a:pt x="700" y="568"/>
                  </a:lnTo>
                  <a:lnTo>
                    <a:pt x="682" y="563"/>
                  </a:lnTo>
                  <a:lnTo>
                    <a:pt x="666" y="534"/>
                  </a:lnTo>
                  <a:lnTo>
                    <a:pt x="671" y="530"/>
                  </a:lnTo>
                  <a:lnTo>
                    <a:pt x="665" y="522"/>
                  </a:lnTo>
                  <a:lnTo>
                    <a:pt x="636" y="513"/>
                  </a:lnTo>
                  <a:lnTo>
                    <a:pt x="618" y="515"/>
                  </a:lnTo>
                  <a:lnTo>
                    <a:pt x="618" y="508"/>
                  </a:lnTo>
                  <a:lnTo>
                    <a:pt x="608" y="496"/>
                  </a:lnTo>
                  <a:lnTo>
                    <a:pt x="603" y="479"/>
                  </a:lnTo>
                  <a:lnTo>
                    <a:pt x="600" y="474"/>
                  </a:lnTo>
                  <a:lnTo>
                    <a:pt x="596" y="463"/>
                  </a:lnTo>
                  <a:lnTo>
                    <a:pt x="588" y="462"/>
                  </a:lnTo>
                  <a:lnTo>
                    <a:pt x="584" y="457"/>
                  </a:lnTo>
                  <a:lnTo>
                    <a:pt x="588" y="455"/>
                  </a:lnTo>
                  <a:lnTo>
                    <a:pt x="591" y="443"/>
                  </a:lnTo>
                  <a:lnTo>
                    <a:pt x="600" y="434"/>
                  </a:lnTo>
                  <a:lnTo>
                    <a:pt x="589" y="440"/>
                  </a:lnTo>
                  <a:lnTo>
                    <a:pt x="586" y="453"/>
                  </a:lnTo>
                  <a:lnTo>
                    <a:pt x="579" y="457"/>
                  </a:lnTo>
                  <a:lnTo>
                    <a:pt x="571" y="438"/>
                  </a:lnTo>
                  <a:lnTo>
                    <a:pt x="571" y="433"/>
                  </a:lnTo>
                  <a:lnTo>
                    <a:pt x="571" y="421"/>
                  </a:lnTo>
                  <a:lnTo>
                    <a:pt x="565" y="416"/>
                  </a:lnTo>
                  <a:lnTo>
                    <a:pt x="576" y="410"/>
                  </a:lnTo>
                  <a:lnTo>
                    <a:pt x="576" y="404"/>
                  </a:lnTo>
                  <a:lnTo>
                    <a:pt x="574" y="404"/>
                  </a:lnTo>
                  <a:lnTo>
                    <a:pt x="574" y="409"/>
                  </a:lnTo>
                  <a:lnTo>
                    <a:pt x="560" y="416"/>
                  </a:lnTo>
                  <a:lnTo>
                    <a:pt x="550" y="410"/>
                  </a:lnTo>
                  <a:lnTo>
                    <a:pt x="547" y="407"/>
                  </a:lnTo>
                  <a:lnTo>
                    <a:pt x="550" y="410"/>
                  </a:lnTo>
                  <a:lnTo>
                    <a:pt x="559" y="417"/>
                  </a:lnTo>
                  <a:lnTo>
                    <a:pt x="562" y="431"/>
                  </a:lnTo>
                  <a:lnTo>
                    <a:pt x="548" y="426"/>
                  </a:lnTo>
                  <a:lnTo>
                    <a:pt x="542" y="417"/>
                  </a:lnTo>
                  <a:lnTo>
                    <a:pt x="536" y="412"/>
                  </a:lnTo>
                  <a:lnTo>
                    <a:pt x="540" y="417"/>
                  </a:lnTo>
                  <a:lnTo>
                    <a:pt x="543" y="421"/>
                  </a:lnTo>
                  <a:lnTo>
                    <a:pt x="538" y="417"/>
                  </a:lnTo>
                  <a:lnTo>
                    <a:pt x="523" y="388"/>
                  </a:lnTo>
                  <a:lnTo>
                    <a:pt x="519" y="387"/>
                  </a:lnTo>
                  <a:lnTo>
                    <a:pt x="523" y="392"/>
                  </a:lnTo>
                  <a:lnTo>
                    <a:pt x="516" y="385"/>
                  </a:lnTo>
                  <a:lnTo>
                    <a:pt x="519" y="380"/>
                  </a:lnTo>
                  <a:lnTo>
                    <a:pt x="514" y="373"/>
                  </a:lnTo>
                  <a:lnTo>
                    <a:pt x="502" y="366"/>
                  </a:lnTo>
                  <a:lnTo>
                    <a:pt x="506" y="363"/>
                  </a:lnTo>
                  <a:lnTo>
                    <a:pt x="504" y="364"/>
                  </a:lnTo>
                  <a:lnTo>
                    <a:pt x="502" y="361"/>
                  </a:lnTo>
                  <a:lnTo>
                    <a:pt x="521" y="363"/>
                  </a:lnTo>
                  <a:lnTo>
                    <a:pt x="518" y="359"/>
                  </a:lnTo>
                  <a:lnTo>
                    <a:pt x="526" y="358"/>
                  </a:lnTo>
                  <a:lnTo>
                    <a:pt x="512" y="361"/>
                  </a:lnTo>
                  <a:lnTo>
                    <a:pt x="506" y="359"/>
                  </a:lnTo>
                  <a:lnTo>
                    <a:pt x="512" y="356"/>
                  </a:lnTo>
                  <a:lnTo>
                    <a:pt x="512" y="352"/>
                  </a:lnTo>
                  <a:lnTo>
                    <a:pt x="506" y="358"/>
                  </a:lnTo>
                  <a:lnTo>
                    <a:pt x="514" y="351"/>
                  </a:lnTo>
                  <a:lnTo>
                    <a:pt x="512" y="346"/>
                  </a:lnTo>
                  <a:lnTo>
                    <a:pt x="524" y="328"/>
                  </a:lnTo>
                  <a:lnTo>
                    <a:pt x="523" y="316"/>
                  </a:lnTo>
                  <a:lnTo>
                    <a:pt x="516" y="315"/>
                  </a:lnTo>
                  <a:lnTo>
                    <a:pt x="516" y="327"/>
                  </a:lnTo>
                  <a:lnTo>
                    <a:pt x="512" y="327"/>
                  </a:lnTo>
                  <a:lnTo>
                    <a:pt x="509" y="315"/>
                  </a:lnTo>
                  <a:lnTo>
                    <a:pt x="497" y="306"/>
                  </a:lnTo>
                  <a:lnTo>
                    <a:pt x="497" y="310"/>
                  </a:lnTo>
                  <a:lnTo>
                    <a:pt x="492" y="306"/>
                  </a:lnTo>
                  <a:lnTo>
                    <a:pt x="495" y="310"/>
                  </a:lnTo>
                  <a:lnTo>
                    <a:pt x="494" y="313"/>
                  </a:lnTo>
                  <a:lnTo>
                    <a:pt x="499" y="313"/>
                  </a:lnTo>
                  <a:lnTo>
                    <a:pt x="492" y="318"/>
                  </a:lnTo>
                  <a:lnTo>
                    <a:pt x="507" y="322"/>
                  </a:lnTo>
                  <a:lnTo>
                    <a:pt x="502" y="325"/>
                  </a:lnTo>
                  <a:lnTo>
                    <a:pt x="502" y="340"/>
                  </a:lnTo>
                  <a:lnTo>
                    <a:pt x="499" y="342"/>
                  </a:lnTo>
                  <a:lnTo>
                    <a:pt x="487" y="330"/>
                  </a:lnTo>
                  <a:lnTo>
                    <a:pt x="494" y="340"/>
                  </a:lnTo>
                  <a:lnTo>
                    <a:pt x="494" y="344"/>
                  </a:lnTo>
                  <a:lnTo>
                    <a:pt x="482" y="328"/>
                  </a:lnTo>
                  <a:lnTo>
                    <a:pt x="483" y="294"/>
                  </a:lnTo>
                  <a:lnTo>
                    <a:pt x="489" y="265"/>
                  </a:lnTo>
                  <a:lnTo>
                    <a:pt x="489" y="236"/>
                  </a:lnTo>
                  <a:lnTo>
                    <a:pt x="482" y="226"/>
                  </a:lnTo>
                  <a:lnTo>
                    <a:pt x="487" y="224"/>
                  </a:lnTo>
                  <a:lnTo>
                    <a:pt x="485" y="217"/>
                  </a:lnTo>
                  <a:lnTo>
                    <a:pt x="473" y="205"/>
                  </a:lnTo>
                  <a:lnTo>
                    <a:pt x="466" y="190"/>
                  </a:lnTo>
                  <a:lnTo>
                    <a:pt x="444" y="190"/>
                  </a:lnTo>
                  <a:lnTo>
                    <a:pt x="439" y="181"/>
                  </a:lnTo>
                  <a:lnTo>
                    <a:pt x="432" y="180"/>
                  </a:lnTo>
                  <a:lnTo>
                    <a:pt x="436" y="176"/>
                  </a:lnTo>
                  <a:lnTo>
                    <a:pt x="429" y="175"/>
                  </a:lnTo>
                  <a:lnTo>
                    <a:pt x="422" y="166"/>
                  </a:lnTo>
                  <a:lnTo>
                    <a:pt x="407" y="159"/>
                  </a:lnTo>
                  <a:lnTo>
                    <a:pt x="403" y="144"/>
                  </a:lnTo>
                  <a:lnTo>
                    <a:pt x="388" y="139"/>
                  </a:lnTo>
                  <a:lnTo>
                    <a:pt x="376" y="122"/>
                  </a:lnTo>
                  <a:lnTo>
                    <a:pt x="345" y="106"/>
                  </a:lnTo>
                  <a:lnTo>
                    <a:pt x="335" y="106"/>
                  </a:lnTo>
                  <a:lnTo>
                    <a:pt x="328" y="108"/>
                  </a:lnTo>
                  <a:lnTo>
                    <a:pt x="321" y="106"/>
                  </a:lnTo>
                  <a:lnTo>
                    <a:pt x="309" y="111"/>
                  </a:lnTo>
                  <a:lnTo>
                    <a:pt x="311" y="122"/>
                  </a:lnTo>
                  <a:lnTo>
                    <a:pt x="302" y="122"/>
                  </a:lnTo>
                  <a:lnTo>
                    <a:pt x="304" y="125"/>
                  </a:lnTo>
                  <a:lnTo>
                    <a:pt x="313" y="125"/>
                  </a:lnTo>
                  <a:lnTo>
                    <a:pt x="313" y="129"/>
                  </a:lnTo>
                  <a:lnTo>
                    <a:pt x="301" y="129"/>
                  </a:lnTo>
                  <a:lnTo>
                    <a:pt x="266" y="152"/>
                  </a:lnTo>
                  <a:lnTo>
                    <a:pt x="260" y="149"/>
                  </a:lnTo>
                  <a:lnTo>
                    <a:pt x="256" y="156"/>
                  </a:lnTo>
                  <a:lnTo>
                    <a:pt x="234" y="161"/>
                  </a:lnTo>
                  <a:lnTo>
                    <a:pt x="220" y="164"/>
                  </a:lnTo>
                  <a:lnTo>
                    <a:pt x="215" y="154"/>
                  </a:lnTo>
                  <a:lnTo>
                    <a:pt x="215" y="146"/>
                  </a:lnTo>
                  <a:lnTo>
                    <a:pt x="217" y="144"/>
                  </a:lnTo>
                  <a:lnTo>
                    <a:pt x="217" y="152"/>
                  </a:lnTo>
                  <a:lnTo>
                    <a:pt x="222" y="163"/>
                  </a:lnTo>
                  <a:lnTo>
                    <a:pt x="225" y="161"/>
                  </a:lnTo>
                  <a:lnTo>
                    <a:pt x="225" y="151"/>
                  </a:lnTo>
                  <a:lnTo>
                    <a:pt x="217" y="139"/>
                  </a:lnTo>
                  <a:lnTo>
                    <a:pt x="191" y="123"/>
                  </a:lnTo>
                  <a:lnTo>
                    <a:pt x="198" y="122"/>
                  </a:lnTo>
                  <a:lnTo>
                    <a:pt x="207" y="129"/>
                  </a:lnTo>
                  <a:lnTo>
                    <a:pt x="212" y="129"/>
                  </a:lnTo>
                  <a:lnTo>
                    <a:pt x="210" y="127"/>
                  </a:lnTo>
                  <a:lnTo>
                    <a:pt x="215" y="129"/>
                  </a:lnTo>
                  <a:lnTo>
                    <a:pt x="215" y="127"/>
                  </a:lnTo>
                  <a:lnTo>
                    <a:pt x="213" y="125"/>
                  </a:lnTo>
                  <a:lnTo>
                    <a:pt x="208" y="127"/>
                  </a:lnTo>
                  <a:lnTo>
                    <a:pt x="200" y="118"/>
                  </a:lnTo>
                  <a:lnTo>
                    <a:pt x="183" y="115"/>
                  </a:lnTo>
                  <a:lnTo>
                    <a:pt x="186" y="106"/>
                  </a:lnTo>
                  <a:lnTo>
                    <a:pt x="193" y="106"/>
                  </a:lnTo>
                  <a:lnTo>
                    <a:pt x="195" y="99"/>
                  </a:lnTo>
                  <a:lnTo>
                    <a:pt x="181" y="106"/>
                  </a:lnTo>
                  <a:lnTo>
                    <a:pt x="178" y="103"/>
                  </a:lnTo>
                  <a:lnTo>
                    <a:pt x="169" y="106"/>
                  </a:lnTo>
                  <a:lnTo>
                    <a:pt x="172" y="110"/>
                  </a:lnTo>
                  <a:lnTo>
                    <a:pt x="178" y="110"/>
                  </a:lnTo>
                  <a:lnTo>
                    <a:pt x="183" y="120"/>
                  </a:lnTo>
                  <a:lnTo>
                    <a:pt x="157" y="108"/>
                  </a:lnTo>
                  <a:lnTo>
                    <a:pt x="118" y="99"/>
                  </a:lnTo>
                  <a:lnTo>
                    <a:pt x="107" y="98"/>
                  </a:lnTo>
                  <a:lnTo>
                    <a:pt x="118" y="98"/>
                  </a:lnTo>
                  <a:lnTo>
                    <a:pt x="131" y="96"/>
                  </a:lnTo>
                  <a:lnTo>
                    <a:pt x="131" y="94"/>
                  </a:lnTo>
                  <a:lnTo>
                    <a:pt x="143" y="98"/>
                  </a:lnTo>
                  <a:lnTo>
                    <a:pt x="142" y="93"/>
                  </a:lnTo>
                  <a:lnTo>
                    <a:pt x="133" y="88"/>
                  </a:lnTo>
                  <a:lnTo>
                    <a:pt x="118" y="91"/>
                  </a:lnTo>
                  <a:lnTo>
                    <a:pt x="111" y="88"/>
                  </a:lnTo>
                  <a:lnTo>
                    <a:pt x="97" y="98"/>
                  </a:lnTo>
                  <a:lnTo>
                    <a:pt x="82" y="99"/>
                  </a:lnTo>
                  <a:lnTo>
                    <a:pt x="44" y="110"/>
                  </a:lnTo>
                  <a:lnTo>
                    <a:pt x="68" y="96"/>
                  </a:lnTo>
                  <a:lnTo>
                    <a:pt x="60" y="91"/>
                  </a:lnTo>
                  <a:lnTo>
                    <a:pt x="61" y="82"/>
                  </a:lnTo>
                  <a:lnTo>
                    <a:pt x="58" y="84"/>
                  </a:lnTo>
                  <a:lnTo>
                    <a:pt x="54" y="99"/>
                  </a:lnTo>
                  <a:lnTo>
                    <a:pt x="49" y="88"/>
                  </a:lnTo>
                  <a:lnTo>
                    <a:pt x="44" y="88"/>
                  </a:lnTo>
                  <a:lnTo>
                    <a:pt x="46" y="98"/>
                  </a:lnTo>
                  <a:lnTo>
                    <a:pt x="37" y="110"/>
                  </a:lnTo>
                  <a:lnTo>
                    <a:pt x="24" y="115"/>
                  </a:lnTo>
                  <a:lnTo>
                    <a:pt x="24" y="106"/>
                  </a:lnTo>
                  <a:lnTo>
                    <a:pt x="31" y="103"/>
                  </a:lnTo>
                  <a:lnTo>
                    <a:pt x="29" y="101"/>
                  </a:lnTo>
                  <a:lnTo>
                    <a:pt x="22" y="98"/>
                  </a:lnTo>
                  <a:lnTo>
                    <a:pt x="20" y="93"/>
                  </a:lnTo>
                  <a:lnTo>
                    <a:pt x="22" y="91"/>
                  </a:lnTo>
                  <a:lnTo>
                    <a:pt x="24" y="84"/>
                  </a:lnTo>
                  <a:lnTo>
                    <a:pt x="22" y="79"/>
                  </a:lnTo>
                  <a:lnTo>
                    <a:pt x="20" y="76"/>
                  </a:lnTo>
                  <a:lnTo>
                    <a:pt x="17" y="76"/>
                  </a:lnTo>
                  <a:lnTo>
                    <a:pt x="10" y="70"/>
                  </a:lnTo>
                  <a:lnTo>
                    <a:pt x="8" y="67"/>
                  </a:lnTo>
                  <a:lnTo>
                    <a:pt x="1" y="60"/>
                  </a:lnTo>
                  <a:lnTo>
                    <a:pt x="0" y="58"/>
                  </a:lnTo>
                  <a:lnTo>
                    <a:pt x="3" y="50"/>
                  </a:lnTo>
                  <a:lnTo>
                    <a:pt x="1" y="45"/>
                  </a:lnTo>
                  <a:lnTo>
                    <a:pt x="41" y="41"/>
                  </a:lnTo>
                  <a:lnTo>
                    <a:pt x="77" y="38"/>
                  </a:lnTo>
                  <a:lnTo>
                    <a:pt x="84" y="38"/>
                  </a:lnTo>
                  <a:lnTo>
                    <a:pt x="113" y="35"/>
                  </a:lnTo>
                  <a:lnTo>
                    <a:pt x="131" y="33"/>
                  </a:lnTo>
                  <a:lnTo>
                    <a:pt x="145" y="31"/>
                  </a:lnTo>
                  <a:lnTo>
                    <a:pt x="195" y="26"/>
                  </a:lnTo>
                  <a:lnTo>
                    <a:pt x="195" y="26"/>
                  </a:lnTo>
                  <a:lnTo>
                    <a:pt x="239" y="21"/>
                  </a:lnTo>
                  <a:lnTo>
                    <a:pt x="239" y="23"/>
                  </a:lnTo>
                  <a:lnTo>
                    <a:pt x="241" y="24"/>
                  </a:lnTo>
                  <a:lnTo>
                    <a:pt x="242" y="28"/>
                  </a:lnTo>
                  <a:lnTo>
                    <a:pt x="246" y="31"/>
                  </a:lnTo>
                  <a:lnTo>
                    <a:pt x="248" y="36"/>
                  </a:lnTo>
                  <a:lnTo>
                    <a:pt x="248" y="41"/>
                  </a:lnTo>
                  <a:lnTo>
                    <a:pt x="248" y="43"/>
                  </a:lnTo>
                  <a:lnTo>
                    <a:pt x="249" y="45"/>
                  </a:lnTo>
                  <a:lnTo>
                    <a:pt x="253" y="46"/>
                  </a:lnTo>
                  <a:lnTo>
                    <a:pt x="254" y="50"/>
                  </a:lnTo>
                  <a:lnTo>
                    <a:pt x="254" y="50"/>
                  </a:lnTo>
                  <a:lnTo>
                    <a:pt x="299" y="46"/>
                  </a:lnTo>
                  <a:lnTo>
                    <a:pt x="307" y="45"/>
                  </a:lnTo>
                  <a:lnTo>
                    <a:pt x="328" y="45"/>
                  </a:lnTo>
                  <a:lnTo>
                    <a:pt x="335" y="43"/>
                  </a:lnTo>
                  <a:lnTo>
                    <a:pt x="359" y="43"/>
                  </a:lnTo>
                  <a:lnTo>
                    <a:pt x="371" y="41"/>
                  </a:lnTo>
                  <a:lnTo>
                    <a:pt x="398" y="40"/>
                  </a:lnTo>
                  <a:lnTo>
                    <a:pt x="398" y="40"/>
                  </a:lnTo>
                  <a:lnTo>
                    <a:pt x="413" y="40"/>
                  </a:lnTo>
                  <a:lnTo>
                    <a:pt x="454" y="36"/>
                  </a:lnTo>
                  <a:lnTo>
                    <a:pt x="465" y="36"/>
                  </a:lnTo>
                  <a:lnTo>
                    <a:pt x="477" y="35"/>
                  </a:lnTo>
                  <a:lnTo>
                    <a:pt x="480" y="35"/>
                  </a:lnTo>
                  <a:lnTo>
                    <a:pt x="499" y="33"/>
                  </a:lnTo>
                  <a:lnTo>
                    <a:pt x="497" y="38"/>
                  </a:lnTo>
                  <a:lnTo>
                    <a:pt x="499" y="40"/>
                  </a:lnTo>
                  <a:lnTo>
                    <a:pt x="502" y="41"/>
                  </a:lnTo>
                  <a:lnTo>
                    <a:pt x="502" y="48"/>
                  </a:lnTo>
                  <a:lnTo>
                    <a:pt x="506" y="53"/>
                  </a:lnTo>
                  <a:lnTo>
                    <a:pt x="507" y="53"/>
                  </a:lnTo>
                  <a:lnTo>
                    <a:pt x="516" y="52"/>
                  </a:lnTo>
                  <a:lnTo>
                    <a:pt x="518" y="50"/>
                  </a:lnTo>
                  <a:lnTo>
                    <a:pt x="516" y="45"/>
                  </a:lnTo>
                  <a:lnTo>
                    <a:pt x="518" y="43"/>
                  </a:lnTo>
                  <a:lnTo>
                    <a:pt x="518" y="40"/>
                  </a:lnTo>
                  <a:lnTo>
                    <a:pt x="518" y="29"/>
                  </a:lnTo>
                  <a:lnTo>
                    <a:pt x="516" y="28"/>
                  </a:lnTo>
                  <a:lnTo>
                    <a:pt x="512" y="23"/>
                  </a:lnTo>
                  <a:lnTo>
                    <a:pt x="512" y="11"/>
                  </a:lnTo>
                  <a:lnTo>
                    <a:pt x="514" y="9"/>
                  </a:lnTo>
                  <a:lnTo>
                    <a:pt x="514" y="7"/>
                  </a:lnTo>
                  <a:lnTo>
                    <a:pt x="516" y="7"/>
                  </a:lnTo>
                  <a:lnTo>
                    <a:pt x="518" y="5"/>
                  </a:lnTo>
                  <a:lnTo>
                    <a:pt x="519" y="2"/>
                  </a:lnTo>
                  <a:lnTo>
                    <a:pt x="519" y="2"/>
                  </a:lnTo>
                  <a:lnTo>
                    <a:pt x="523" y="2"/>
                  </a:lnTo>
                  <a:lnTo>
                    <a:pt x="523" y="0"/>
                  </a:lnTo>
                  <a:lnTo>
                    <a:pt x="526" y="4"/>
                  </a:lnTo>
                  <a:lnTo>
                    <a:pt x="533" y="4"/>
                  </a:lnTo>
                  <a:lnTo>
                    <a:pt x="536" y="7"/>
                  </a:lnTo>
                  <a:lnTo>
                    <a:pt x="536" y="5"/>
                  </a:lnTo>
                  <a:lnTo>
                    <a:pt x="540" y="5"/>
                  </a:lnTo>
                  <a:lnTo>
                    <a:pt x="542" y="7"/>
                  </a:lnTo>
                  <a:lnTo>
                    <a:pt x="548" y="9"/>
                  </a:lnTo>
                  <a:lnTo>
                    <a:pt x="550" y="7"/>
                  </a:lnTo>
                  <a:lnTo>
                    <a:pt x="552" y="9"/>
                  </a:lnTo>
                  <a:lnTo>
                    <a:pt x="552" y="7"/>
                  </a:lnTo>
                  <a:lnTo>
                    <a:pt x="559" y="9"/>
                  </a:lnTo>
                  <a:lnTo>
                    <a:pt x="559" y="7"/>
                  </a:lnTo>
                  <a:lnTo>
                    <a:pt x="564" y="19"/>
                  </a:lnTo>
                  <a:lnTo>
                    <a:pt x="562" y="24"/>
                  </a:lnTo>
                  <a:lnTo>
                    <a:pt x="569" y="35"/>
                  </a:lnTo>
                  <a:lnTo>
                    <a:pt x="569" y="43"/>
                  </a:lnTo>
                  <a:lnTo>
                    <a:pt x="572" y="45"/>
                  </a:lnTo>
                  <a:lnTo>
                    <a:pt x="576" y="57"/>
                  </a:lnTo>
                  <a:lnTo>
                    <a:pt x="593" y="89"/>
                  </a:lnTo>
                  <a:lnTo>
                    <a:pt x="593" y="99"/>
                  </a:lnTo>
                  <a:lnTo>
                    <a:pt x="601" y="108"/>
                  </a:lnTo>
                  <a:lnTo>
                    <a:pt x="603" y="115"/>
                  </a:lnTo>
                  <a:lnTo>
                    <a:pt x="618" y="137"/>
                  </a:lnTo>
                  <a:lnTo>
                    <a:pt x="622" y="146"/>
                  </a:lnTo>
                  <a:lnTo>
                    <a:pt x="659" y="200"/>
                  </a:lnTo>
                  <a:close/>
                  <a:moveTo>
                    <a:pt x="77" y="103"/>
                  </a:moveTo>
                  <a:lnTo>
                    <a:pt x="82" y="101"/>
                  </a:lnTo>
                  <a:lnTo>
                    <a:pt x="97" y="99"/>
                  </a:lnTo>
                  <a:lnTo>
                    <a:pt x="104" y="99"/>
                  </a:lnTo>
                  <a:lnTo>
                    <a:pt x="106" y="99"/>
                  </a:lnTo>
                  <a:lnTo>
                    <a:pt x="106" y="99"/>
                  </a:lnTo>
                  <a:lnTo>
                    <a:pt x="85" y="101"/>
                  </a:lnTo>
                  <a:lnTo>
                    <a:pt x="82" y="103"/>
                  </a:lnTo>
                  <a:lnTo>
                    <a:pt x="77" y="103"/>
                  </a:lnTo>
                  <a:lnTo>
                    <a:pt x="41" y="115"/>
                  </a:lnTo>
                  <a:lnTo>
                    <a:pt x="37" y="115"/>
                  </a:lnTo>
                  <a:lnTo>
                    <a:pt x="36" y="113"/>
                  </a:lnTo>
                  <a:lnTo>
                    <a:pt x="36" y="113"/>
                  </a:lnTo>
                  <a:lnTo>
                    <a:pt x="44" y="113"/>
                  </a:lnTo>
                  <a:lnTo>
                    <a:pt x="49" y="110"/>
                  </a:lnTo>
                  <a:lnTo>
                    <a:pt x="58" y="108"/>
                  </a:lnTo>
                  <a:lnTo>
                    <a:pt x="68" y="105"/>
                  </a:lnTo>
                  <a:lnTo>
                    <a:pt x="77" y="103"/>
                  </a:lnTo>
                  <a:close/>
                  <a:moveTo>
                    <a:pt x="665" y="200"/>
                  </a:moveTo>
                  <a:lnTo>
                    <a:pt x="661" y="197"/>
                  </a:lnTo>
                  <a:lnTo>
                    <a:pt x="654" y="190"/>
                  </a:lnTo>
                  <a:lnTo>
                    <a:pt x="646" y="178"/>
                  </a:lnTo>
                  <a:lnTo>
                    <a:pt x="642" y="173"/>
                  </a:lnTo>
                  <a:lnTo>
                    <a:pt x="644" y="173"/>
                  </a:lnTo>
                  <a:lnTo>
                    <a:pt x="649" y="180"/>
                  </a:lnTo>
                  <a:lnTo>
                    <a:pt x="665" y="200"/>
                  </a:lnTo>
                  <a:close/>
                  <a:moveTo>
                    <a:pt x="665" y="200"/>
                  </a:moveTo>
                  <a:lnTo>
                    <a:pt x="682" y="219"/>
                  </a:lnTo>
                  <a:lnTo>
                    <a:pt x="689" y="231"/>
                  </a:lnTo>
                  <a:lnTo>
                    <a:pt x="685" y="238"/>
                  </a:lnTo>
                  <a:lnTo>
                    <a:pt x="682" y="238"/>
                  </a:lnTo>
                  <a:lnTo>
                    <a:pt x="683" y="223"/>
                  </a:lnTo>
                  <a:lnTo>
                    <a:pt x="680" y="217"/>
                  </a:lnTo>
                  <a:lnTo>
                    <a:pt x="675" y="217"/>
                  </a:lnTo>
                  <a:lnTo>
                    <a:pt x="671" y="221"/>
                  </a:lnTo>
                  <a:lnTo>
                    <a:pt x="663" y="219"/>
                  </a:lnTo>
                  <a:lnTo>
                    <a:pt x="661" y="211"/>
                  </a:lnTo>
                  <a:lnTo>
                    <a:pt x="666" y="209"/>
                  </a:lnTo>
                  <a:lnTo>
                    <a:pt x="663" y="205"/>
                  </a:lnTo>
                  <a:lnTo>
                    <a:pt x="675" y="212"/>
                  </a:lnTo>
                  <a:lnTo>
                    <a:pt x="665" y="200"/>
                  </a:lnTo>
                  <a:close/>
                  <a:moveTo>
                    <a:pt x="671" y="221"/>
                  </a:moveTo>
                  <a:lnTo>
                    <a:pt x="675" y="219"/>
                  </a:lnTo>
                  <a:lnTo>
                    <a:pt x="680" y="221"/>
                  </a:lnTo>
                  <a:lnTo>
                    <a:pt x="677" y="236"/>
                  </a:lnTo>
                  <a:lnTo>
                    <a:pt x="678" y="250"/>
                  </a:lnTo>
                  <a:lnTo>
                    <a:pt x="687" y="265"/>
                  </a:lnTo>
                  <a:lnTo>
                    <a:pt x="673" y="241"/>
                  </a:lnTo>
                  <a:lnTo>
                    <a:pt x="671" y="221"/>
                  </a:lnTo>
                  <a:close/>
                  <a:moveTo>
                    <a:pt x="571" y="452"/>
                  </a:moveTo>
                  <a:lnTo>
                    <a:pt x="576" y="460"/>
                  </a:lnTo>
                  <a:lnTo>
                    <a:pt x="572" y="462"/>
                  </a:lnTo>
                  <a:lnTo>
                    <a:pt x="567" y="446"/>
                  </a:lnTo>
                  <a:lnTo>
                    <a:pt x="562" y="443"/>
                  </a:lnTo>
                  <a:lnTo>
                    <a:pt x="567" y="441"/>
                  </a:lnTo>
                  <a:lnTo>
                    <a:pt x="571" y="452"/>
                  </a:lnTo>
                  <a:close/>
                  <a:moveTo>
                    <a:pt x="769" y="552"/>
                  </a:moveTo>
                  <a:lnTo>
                    <a:pt x="762" y="575"/>
                  </a:lnTo>
                  <a:lnTo>
                    <a:pt x="743" y="598"/>
                  </a:lnTo>
                  <a:lnTo>
                    <a:pt x="762" y="569"/>
                  </a:lnTo>
                  <a:lnTo>
                    <a:pt x="764" y="563"/>
                  </a:lnTo>
                  <a:lnTo>
                    <a:pt x="760" y="559"/>
                  </a:lnTo>
                  <a:lnTo>
                    <a:pt x="769" y="552"/>
                  </a:lnTo>
                  <a:close/>
                </a:path>
              </a:pathLst>
            </a:custGeom>
            <a:grpFill/>
            <a:ln w="952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Freeform 54"/>
            <p:cNvSpPr>
              <a:spLocks noEditPoints="1"/>
            </p:cNvSpPr>
            <p:nvPr/>
          </p:nvSpPr>
          <p:spPr bwMode="gray">
            <a:xfrm>
              <a:off x="5711825" y="1895476"/>
              <a:ext cx="1022350" cy="1069975"/>
            </a:xfrm>
            <a:custGeom>
              <a:avLst/>
              <a:gdLst/>
              <a:ahLst/>
              <a:cxnLst>
                <a:cxn ang="0">
                  <a:pos x="80" y="40"/>
                </a:cxn>
                <a:cxn ang="0">
                  <a:pos x="154" y="76"/>
                </a:cxn>
                <a:cxn ang="0">
                  <a:pos x="144" y="125"/>
                </a:cxn>
                <a:cxn ang="0">
                  <a:pos x="338" y="217"/>
                </a:cxn>
                <a:cxn ang="0">
                  <a:pos x="301" y="243"/>
                </a:cxn>
                <a:cxn ang="0">
                  <a:pos x="284" y="252"/>
                </a:cxn>
                <a:cxn ang="0">
                  <a:pos x="238" y="286"/>
                </a:cxn>
                <a:cxn ang="0">
                  <a:pos x="210" y="311"/>
                </a:cxn>
                <a:cxn ang="0">
                  <a:pos x="212" y="291"/>
                </a:cxn>
                <a:cxn ang="0">
                  <a:pos x="198" y="296"/>
                </a:cxn>
                <a:cxn ang="0">
                  <a:pos x="202" y="276"/>
                </a:cxn>
                <a:cxn ang="0">
                  <a:pos x="200" y="264"/>
                </a:cxn>
                <a:cxn ang="0">
                  <a:pos x="195" y="253"/>
                </a:cxn>
                <a:cxn ang="0">
                  <a:pos x="174" y="246"/>
                </a:cxn>
                <a:cxn ang="0">
                  <a:pos x="169" y="235"/>
                </a:cxn>
                <a:cxn ang="0">
                  <a:pos x="152" y="233"/>
                </a:cxn>
                <a:cxn ang="0">
                  <a:pos x="140" y="231"/>
                </a:cxn>
                <a:cxn ang="0">
                  <a:pos x="128" y="229"/>
                </a:cxn>
                <a:cxn ang="0">
                  <a:pos x="108" y="223"/>
                </a:cxn>
                <a:cxn ang="0">
                  <a:pos x="19" y="194"/>
                </a:cxn>
                <a:cxn ang="0">
                  <a:pos x="7" y="182"/>
                </a:cxn>
                <a:cxn ang="0">
                  <a:pos x="73" y="146"/>
                </a:cxn>
                <a:cxn ang="0">
                  <a:pos x="125" y="101"/>
                </a:cxn>
                <a:cxn ang="0">
                  <a:pos x="140" y="141"/>
                </a:cxn>
                <a:cxn ang="0">
                  <a:pos x="200" y="137"/>
                </a:cxn>
                <a:cxn ang="0">
                  <a:pos x="280" y="175"/>
                </a:cxn>
                <a:cxn ang="0">
                  <a:pos x="379" y="127"/>
                </a:cxn>
                <a:cxn ang="0">
                  <a:pos x="405" y="154"/>
                </a:cxn>
                <a:cxn ang="0">
                  <a:pos x="463" y="173"/>
                </a:cxn>
                <a:cxn ang="0">
                  <a:pos x="480" y="194"/>
                </a:cxn>
                <a:cxn ang="0">
                  <a:pos x="434" y="199"/>
                </a:cxn>
                <a:cxn ang="0">
                  <a:pos x="367" y="199"/>
                </a:cxn>
                <a:cxn ang="0">
                  <a:pos x="504" y="190"/>
                </a:cxn>
                <a:cxn ang="0">
                  <a:pos x="520" y="194"/>
                </a:cxn>
                <a:cxn ang="0">
                  <a:pos x="489" y="199"/>
                </a:cxn>
                <a:cxn ang="0">
                  <a:pos x="350" y="599"/>
                </a:cxn>
                <a:cxn ang="0">
                  <a:pos x="326" y="455"/>
                </a:cxn>
                <a:cxn ang="0">
                  <a:pos x="323" y="411"/>
                </a:cxn>
                <a:cxn ang="0">
                  <a:pos x="337" y="337"/>
                </a:cxn>
                <a:cxn ang="0">
                  <a:pos x="373" y="342"/>
                </a:cxn>
                <a:cxn ang="0">
                  <a:pos x="391" y="281"/>
                </a:cxn>
                <a:cxn ang="0">
                  <a:pos x="405" y="246"/>
                </a:cxn>
                <a:cxn ang="0">
                  <a:pos x="470" y="238"/>
                </a:cxn>
                <a:cxn ang="0">
                  <a:pos x="520" y="262"/>
                </a:cxn>
                <a:cxn ang="0">
                  <a:pos x="543" y="286"/>
                </a:cxn>
                <a:cxn ang="0">
                  <a:pos x="552" y="327"/>
                </a:cxn>
                <a:cxn ang="0">
                  <a:pos x="530" y="407"/>
                </a:cxn>
                <a:cxn ang="0">
                  <a:pos x="547" y="434"/>
                </a:cxn>
                <a:cxn ang="0">
                  <a:pos x="598" y="393"/>
                </a:cxn>
                <a:cxn ang="0">
                  <a:pos x="641" y="511"/>
                </a:cxn>
                <a:cxn ang="0">
                  <a:pos x="617" y="544"/>
                </a:cxn>
                <a:cxn ang="0">
                  <a:pos x="596" y="602"/>
                </a:cxn>
                <a:cxn ang="0">
                  <a:pos x="508" y="658"/>
                </a:cxn>
                <a:cxn ang="0">
                  <a:pos x="407" y="663"/>
                </a:cxn>
              </a:cxnLst>
              <a:rect l="0" t="0" r="r" b="b"/>
              <a:pathLst>
                <a:path w="644" h="674">
                  <a:moveTo>
                    <a:pt x="126" y="0"/>
                  </a:moveTo>
                  <a:lnTo>
                    <a:pt x="120" y="16"/>
                  </a:lnTo>
                  <a:lnTo>
                    <a:pt x="99" y="24"/>
                  </a:lnTo>
                  <a:lnTo>
                    <a:pt x="91" y="38"/>
                  </a:lnTo>
                  <a:lnTo>
                    <a:pt x="84" y="41"/>
                  </a:lnTo>
                  <a:lnTo>
                    <a:pt x="80" y="40"/>
                  </a:lnTo>
                  <a:lnTo>
                    <a:pt x="79" y="35"/>
                  </a:lnTo>
                  <a:lnTo>
                    <a:pt x="82" y="29"/>
                  </a:lnTo>
                  <a:lnTo>
                    <a:pt x="126" y="0"/>
                  </a:lnTo>
                  <a:close/>
                  <a:moveTo>
                    <a:pt x="135" y="94"/>
                  </a:moveTo>
                  <a:lnTo>
                    <a:pt x="138" y="86"/>
                  </a:lnTo>
                  <a:lnTo>
                    <a:pt x="154" y="76"/>
                  </a:lnTo>
                  <a:lnTo>
                    <a:pt x="185" y="70"/>
                  </a:lnTo>
                  <a:lnTo>
                    <a:pt x="191" y="76"/>
                  </a:lnTo>
                  <a:lnTo>
                    <a:pt x="190" y="79"/>
                  </a:lnTo>
                  <a:lnTo>
                    <a:pt x="176" y="82"/>
                  </a:lnTo>
                  <a:lnTo>
                    <a:pt x="156" y="101"/>
                  </a:lnTo>
                  <a:lnTo>
                    <a:pt x="144" y="125"/>
                  </a:lnTo>
                  <a:lnTo>
                    <a:pt x="138" y="113"/>
                  </a:lnTo>
                  <a:lnTo>
                    <a:pt x="128" y="111"/>
                  </a:lnTo>
                  <a:lnTo>
                    <a:pt x="128" y="100"/>
                  </a:lnTo>
                  <a:lnTo>
                    <a:pt x="135" y="94"/>
                  </a:lnTo>
                  <a:close/>
                  <a:moveTo>
                    <a:pt x="342" y="216"/>
                  </a:moveTo>
                  <a:lnTo>
                    <a:pt x="338" y="217"/>
                  </a:lnTo>
                  <a:lnTo>
                    <a:pt x="338" y="223"/>
                  </a:lnTo>
                  <a:lnTo>
                    <a:pt x="326" y="219"/>
                  </a:lnTo>
                  <a:lnTo>
                    <a:pt x="313" y="223"/>
                  </a:lnTo>
                  <a:lnTo>
                    <a:pt x="309" y="226"/>
                  </a:lnTo>
                  <a:lnTo>
                    <a:pt x="308" y="235"/>
                  </a:lnTo>
                  <a:lnTo>
                    <a:pt x="301" y="243"/>
                  </a:lnTo>
                  <a:lnTo>
                    <a:pt x="294" y="245"/>
                  </a:lnTo>
                  <a:lnTo>
                    <a:pt x="296" y="248"/>
                  </a:lnTo>
                  <a:lnTo>
                    <a:pt x="292" y="250"/>
                  </a:lnTo>
                  <a:lnTo>
                    <a:pt x="289" y="258"/>
                  </a:lnTo>
                  <a:lnTo>
                    <a:pt x="284" y="257"/>
                  </a:lnTo>
                  <a:lnTo>
                    <a:pt x="284" y="252"/>
                  </a:lnTo>
                  <a:lnTo>
                    <a:pt x="291" y="238"/>
                  </a:lnTo>
                  <a:lnTo>
                    <a:pt x="277" y="238"/>
                  </a:lnTo>
                  <a:lnTo>
                    <a:pt x="267" y="252"/>
                  </a:lnTo>
                  <a:lnTo>
                    <a:pt x="251" y="255"/>
                  </a:lnTo>
                  <a:lnTo>
                    <a:pt x="243" y="270"/>
                  </a:lnTo>
                  <a:lnTo>
                    <a:pt x="238" y="286"/>
                  </a:lnTo>
                  <a:lnTo>
                    <a:pt x="222" y="315"/>
                  </a:lnTo>
                  <a:lnTo>
                    <a:pt x="222" y="320"/>
                  </a:lnTo>
                  <a:lnTo>
                    <a:pt x="215" y="318"/>
                  </a:lnTo>
                  <a:lnTo>
                    <a:pt x="210" y="315"/>
                  </a:lnTo>
                  <a:lnTo>
                    <a:pt x="210" y="311"/>
                  </a:lnTo>
                  <a:lnTo>
                    <a:pt x="210" y="311"/>
                  </a:lnTo>
                  <a:lnTo>
                    <a:pt x="210" y="308"/>
                  </a:lnTo>
                  <a:lnTo>
                    <a:pt x="212" y="306"/>
                  </a:lnTo>
                  <a:lnTo>
                    <a:pt x="212" y="305"/>
                  </a:lnTo>
                  <a:lnTo>
                    <a:pt x="215" y="296"/>
                  </a:lnTo>
                  <a:lnTo>
                    <a:pt x="215" y="294"/>
                  </a:lnTo>
                  <a:lnTo>
                    <a:pt x="212" y="291"/>
                  </a:lnTo>
                  <a:lnTo>
                    <a:pt x="207" y="296"/>
                  </a:lnTo>
                  <a:lnTo>
                    <a:pt x="202" y="296"/>
                  </a:lnTo>
                  <a:lnTo>
                    <a:pt x="200" y="298"/>
                  </a:lnTo>
                  <a:lnTo>
                    <a:pt x="198" y="294"/>
                  </a:lnTo>
                  <a:lnTo>
                    <a:pt x="198" y="294"/>
                  </a:lnTo>
                  <a:lnTo>
                    <a:pt x="198" y="296"/>
                  </a:lnTo>
                  <a:lnTo>
                    <a:pt x="197" y="296"/>
                  </a:lnTo>
                  <a:lnTo>
                    <a:pt x="200" y="291"/>
                  </a:lnTo>
                  <a:lnTo>
                    <a:pt x="198" y="286"/>
                  </a:lnTo>
                  <a:lnTo>
                    <a:pt x="202" y="284"/>
                  </a:lnTo>
                  <a:lnTo>
                    <a:pt x="203" y="281"/>
                  </a:lnTo>
                  <a:lnTo>
                    <a:pt x="202" y="276"/>
                  </a:lnTo>
                  <a:lnTo>
                    <a:pt x="200" y="274"/>
                  </a:lnTo>
                  <a:lnTo>
                    <a:pt x="202" y="272"/>
                  </a:lnTo>
                  <a:lnTo>
                    <a:pt x="203" y="269"/>
                  </a:lnTo>
                  <a:lnTo>
                    <a:pt x="203" y="269"/>
                  </a:lnTo>
                  <a:lnTo>
                    <a:pt x="200" y="264"/>
                  </a:lnTo>
                  <a:lnTo>
                    <a:pt x="200" y="264"/>
                  </a:lnTo>
                  <a:lnTo>
                    <a:pt x="202" y="262"/>
                  </a:lnTo>
                  <a:lnTo>
                    <a:pt x="202" y="260"/>
                  </a:lnTo>
                  <a:lnTo>
                    <a:pt x="200" y="258"/>
                  </a:lnTo>
                  <a:lnTo>
                    <a:pt x="200" y="258"/>
                  </a:lnTo>
                  <a:lnTo>
                    <a:pt x="197" y="257"/>
                  </a:lnTo>
                  <a:lnTo>
                    <a:pt x="195" y="253"/>
                  </a:lnTo>
                  <a:lnTo>
                    <a:pt x="186" y="253"/>
                  </a:lnTo>
                  <a:lnTo>
                    <a:pt x="185" y="250"/>
                  </a:lnTo>
                  <a:lnTo>
                    <a:pt x="181" y="252"/>
                  </a:lnTo>
                  <a:lnTo>
                    <a:pt x="178" y="252"/>
                  </a:lnTo>
                  <a:lnTo>
                    <a:pt x="174" y="248"/>
                  </a:lnTo>
                  <a:lnTo>
                    <a:pt x="174" y="246"/>
                  </a:lnTo>
                  <a:lnTo>
                    <a:pt x="179" y="241"/>
                  </a:lnTo>
                  <a:lnTo>
                    <a:pt x="176" y="240"/>
                  </a:lnTo>
                  <a:lnTo>
                    <a:pt x="176" y="238"/>
                  </a:lnTo>
                  <a:lnTo>
                    <a:pt x="174" y="236"/>
                  </a:lnTo>
                  <a:lnTo>
                    <a:pt x="173" y="236"/>
                  </a:lnTo>
                  <a:lnTo>
                    <a:pt x="169" y="235"/>
                  </a:lnTo>
                  <a:lnTo>
                    <a:pt x="167" y="235"/>
                  </a:lnTo>
                  <a:lnTo>
                    <a:pt x="164" y="233"/>
                  </a:lnTo>
                  <a:lnTo>
                    <a:pt x="161" y="235"/>
                  </a:lnTo>
                  <a:lnTo>
                    <a:pt x="159" y="235"/>
                  </a:lnTo>
                  <a:lnTo>
                    <a:pt x="156" y="231"/>
                  </a:lnTo>
                  <a:lnTo>
                    <a:pt x="152" y="233"/>
                  </a:lnTo>
                  <a:lnTo>
                    <a:pt x="149" y="231"/>
                  </a:lnTo>
                  <a:lnTo>
                    <a:pt x="147" y="231"/>
                  </a:lnTo>
                  <a:lnTo>
                    <a:pt x="145" y="229"/>
                  </a:lnTo>
                  <a:lnTo>
                    <a:pt x="144" y="229"/>
                  </a:lnTo>
                  <a:lnTo>
                    <a:pt x="142" y="229"/>
                  </a:lnTo>
                  <a:lnTo>
                    <a:pt x="140" y="231"/>
                  </a:lnTo>
                  <a:lnTo>
                    <a:pt x="138" y="229"/>
                  </a:lnTo>
                  <a:lnTo>
                    <a:pt x="137" y="233"/>
                  </a:lnTo>
                  <a:lnTo>
                    <a:pt x="135" y="233"/>
                  </a:lnTo>
                  <a:lnTo>
                    <a:pt x="132" y="229"/>
                  </a:lnTo>
                  <a:lnTo>
                    <a:pt x="130" y="231"/>
                  </a:lnTo>
                  <a:lnTo>
                    <a:pt x="128" y="229"/>
                  </a:lnTo>
                  <a:lnTo>
                    <a:pt x="125" y="231"/>
                  </a:lnTo>
                  <a:lnTo>
                    <a:pt x="125" y="229"/>
                  </a:lnTo>
                  <a:lnTo>
                    <a:pt x="123" y="229"/>
                  </a:lnTo>
                  <a:lnTo>
                    <a:pt x="123" y="229"/>
                  </a:lnTo>
                  <a:lnTo>
                    <a:pt x="113" y="226"/>
                  </a:lnTo>
                  <a:lnTo>
                    <a:pt x="108" y="223"/>
                  </a:lnTo>
                  <a:lnTo>
                    <a:pt x="99" y="219"/>
                  </a:lnTo>
                  <a:lnTo>
                    <a:pt x="38" y="207"/>
                  </a:lnTo>
                  <a:lnTo>
                    <a:pt x="22" y="204"/>
                  </a:lnTo>
                  <a:lnTo>
                    <a:pt x="22" y="200"/>
                  </a:lnTo>
                  <a:lnTo>
                    <a:pt x="20" y="199"/>
                  </a:lnTo>
                  <a:lnTo>
                    <a:pt x="19" y="194"/>
                  </a:lnTo>
                  <a:lnTo>
                    <a:pt x="14" y="187"/>
                  </a:lnTo>
                  <a:lnTo>
                    <a:pt x="10" y="187"/>
                  </a:lnTo>
                  <a:lnTo>
                    <a:pt x="10" y="185"/>
                  </a:lnTo>
                  <a:lnTo>
                    <a:pt x="7" y="185"/>
                  </a:lnTo>
                  <a:lnTo>
                    <a:pt x="7" y="183"/>
                  </a:lnTo>
                  <a:lnTo>
                    <a:pt x="7" y="182"/>
                  </a:lnTo>
                  <a:lnTo>
                    <a:pt x="2" y="183"/>
                  </a:lnTo>
                  <a:lnTo>
                    <a:pt x="0" y="180"/>
                  </a:lnTo>
                  <a:lnTo>
                    <a:pt x="27" y="166"/>
                  </a:lnTo>
                  <a:lnTo>
                    <a:pt x="36" y="156"/>
                  </a:lnTo>
                  <a:lnTo>
                    <a:pt x="43" y="151"/>
                  </a:lnTo>
                  <a:lnTo>
                    <a:pt x="73" y="146"/>
                  </a:lnTo>
                  <a:lnTo>
                    <a:pt x="85" y="137"/>
                  </a:lnTo>
                  <a:lnTo>
                    <a:pt x="91" y="129"/>
                  </a:lnTo>
                  <a:lnTo>
                    <a:pt x="101" y="129"/>
                  </a:lnTo>
                  <a:lnTo>
                    <a:pt x="104" y="123"/>
                  </a:lnTo>
                  <a:lnTo>
                    <a:pt x="108" y="117"/>
                  </a:lnTo>
                  <a:lnTo>
                    <a:pt x="125" y="101"/>
                  </a:lnTo>
                  <a:lnTo>
                    <a:pt x="126" y="111"/>
                  </a:lnTo>
                  <a:lnTo>
                    <a:pt x="135" y="113"/>
                  </a:lnTo>
                  <a:lnTo>
                    <a:pt x="135" y="122"/>
                  </a:lnTo>
                  <a:lnTo>
                    <a:pt x="142" y="125"/>
                  </a:lnTo>
                  <a:lnTo>
                    <a:pt x="142" y="132"/>
                  </a:lnTo>
                  <a:lnTo>
                    <a:pt x="140" y="141"/>
                  </a:lnTo>
                  <a:lnTo>
                    <a:pt x="142" y="146"/>
                  </a:lnTo>
                  <a:lnTo>
                    <a:pt x="161" y="129"/>
                  </a:lnTo>
                  <a:lnTo>
                    <a:pt x="161" y="134"/>
                  </a:lnTo>
                  <a:lnTo>
                    <a:pt x="171" y="132"/>
                  </a:lnTo>
                  <a:lnTo>
                    <a:pt x="181" y="130"/>
                  </a:lnTo>
                  <a:lnTo>
                    <a:pt x="200" y="137"/>
                  </a:lnTo>
                  <a:lnTo>
                    <a:pt x="224" y="170"/>
                  </a:lnTo>
                  <a:lnTo>
                    <a:pt x="244" y="170"/>
                  </a:lnTo>
                  <a:lnTo>
                    <a:pt x="251" y="164"/>
                  </a:lnTo>
                  <a:lnTo>
                    <a:pt x="261" y="173"/>
                  </a:lnTo>
                  <a:lnTo>
                    <a:pt x="270" y="168"/>
                  </a:lnTo>
                  <a:lnTo>
                    <a:pt x="280" y="175"/>
                  </a:lnTo>
                  <a:lnTo>
                    <a:pt x="291" y="158"/>
                  </a:lnTo>
                  <a:lnTo>
                    <a:pt x="313" y="144"/>
                  </a:lnTo>
                  <a:lnTo>
                    <a:pt x="318" y="146"/>
                  </a:lnTo>
                  <a:lnTo>
                    <a:pt x="335" y="139"/>
                  </a:lnTo>
                  <a:lnTo>
                    <a:pt x="361" y="139"/>
                  </a:lnTo>
                  <a:lnTo>
                    <a:pt x="379" y="127"/>
                  </a:lnTo>
                  <a:lnTo>
                    <a:pt x="400" y="123"/>
                  </a:lnTo>
                  <a:lnTo>
                    <a:pt x="395" y="132"/>
                  </a:lnTo>
                  <a:lnTo>
                    <a:pt x="398" y="147"/>
                  </a:lnTo>
                  <a:lnTo>
                    <a:pt x="396" y="152"/>
                  </a:lnTo>
                  <a:lnTo>
                    <a:pt x="398" y="156"/>
                  </a:lnTo>
                  <a:lnTo>
                    <a:pt x="405" y="154"/>
                  </a:lnTo>
                  <a:lnTo>
                    <a:pt x="415" y="158"/>
                  </a:lnTo>
                  <a:lnTo>
                    <a:pt x="427" y="151"/>
                  </a:lnTo>
                  <a:lnTo>
                    <a:pt x="432" y="159"/>
                  </a:lnTo>
                  <a:lnTo>
                    <a:pt x="443" y="149"/>
                  </a:lnTo>
                  <a:lnTo>
                    <a:pt x="451" y="147"/>
                  </a:lnTo>
                  <a:lnTo>
                    <a:pt x="463" y="173"/>
                  </a:lnTo>
                  <a:lnTo>
                    <a:pt x="456" y="178"/>
                  </a:lnTo>
                  <a:lnTo>
                    <a:pt x="460" y="182"/>
                  </a:lnTo>
                  <a:lnTo>
                    <a:pt x="468" y="180"/>
                  </a:lnTo>
                  <a:lnTo>
                    <a:pt x="477" y="183"/>
                  </a:lnTo>
                  <a:lnTo>
                    <a:pt x="473" y="187"/>
                  </a:lnTo>
                  <a:lnTo>
                    <a:pt x="480" y="194"/>
                  </a:lnTo>
                  <a:lnTo>
                    <a:pt x="487" y="195"/>
                  </a:lnTo>
                  <a:lnTo>
                    <a:pt x="487" y="200"/>
                  </a:lnTo>
                  <a:lnTo>
                    <a:pt x="472" y="200"/>
                  </a:lnTo>
                  <a:lnTo>
                    <a:pt x="455" y="200"/>
                  </a:lnTo>
                  <a:lnTo>
                    <a:pt x="443" y="204"/>
                  </a:lnTo>
                  <a:lnTo>
                    <a:pt x="434" y="199"/>
                  </a:lnTo>
                  <a:lnTo>
                    <a:pt x="429" y="199"/>
                  </a:lnTo>
                  <a:lnTo>
                    <a:pt x="427" y="219"/>
                  </a:lnTo>
                  <a:lnTo>
                    <a:pt x="419" y="216"/>
                  </a:lnTo>
                  <a:lnTo>
                    <a:pt x="402" y="204"/>
                  </a:lnTo>
                  <a:lnTo>
                    <a:pt x="376" y="199"/>
                  </a:lnTo>
                  <a:lnTo>
                    <a:pt x="367" y="199"/>
                  </a:lnTo>
                  <a:lnTo>
                    <a:pt x="357" y="214"/>
                  </a:lnTo>
                  <a:lnTo>
                    <a:pt x="342" y="216"/>
                  </a:lnTo>
                  <a:close/>
                  <a:moveTo>
                    <a:pt x="490" y="194"/>
                  </a:moveTo>
                  <a:lnTo>
                    <a:pt x="496" y="197"/>
                  </a:lnTo>
                  <a:lnTo>
                    <a:pt x="497" y="192"/>
                  </a:lnTo>
                  <a:lnTo>
                    <a:pt x="504" y="190"/>
                  </a:lnTo>
                  <a:lnTo>
                    <a:pt x="502" y="187"/>
                  </a:lnTo>
                  <a:lnTo>
                    <a:pt x="499" y="185"/>
                  </a:lnTo>
                  <a:lnTo>
                    <a:pt x="504" y="183"/>
                  </a:lnTo>
                  <a:lnTo>
                    <a:pt x="509" y="183"/>
                  </a:lnTo>
                  <a:lnTo>
                    <a:pt x="514" y="192"/>
                  </a:lnTo>
                  <a:lnTo>
                    <a:pt x="520" y="194"/>
                  </a:lnTo>
                  <a:lnTo>
                    <a:pt x="518" y="200"/>
                  </a:lnTo>
                  <a:lnTo>
                    <a:pt x="513" y="202"/>
                  </a:lnTo>
                  <a:lnTo>
                    <a:pt x="508" y="199"/>
                  </a:lnTo>
                  <a:lnTo>
                    <a:pt x="496" y="202"/>
                  </a:lnTo>
                  <a:lnTo>
                    <a:pt x="490" y="195"/>
                  </a:lnTo>
                  <a:lnTo>
                    <a:pt x="489" y="199"/>
                  </a:lnTo>
                  <a:lnTo>
                    <a:pt x="490" y="194"/>
                  </a:lnTo>
                  <a:close/>
                  <a:moveTo>
                    <a:pt x="313" y="674"/>
                  </a:moveTo>
                  <a:lnTo>
                    <a:pt x="328" y="657"/>
                  </a:lnTo>
                  <a:lnTo>
                    <a:pt x="337" y="633"/>
                  </a:lnTo>
                  <a:lnTo>
                    <a:pt x="345" y="617"/>
                  </a:lnTo>
                  <a:lnTo>
                    <a:pt x="350" y="599"/>
                  </a:lnTo>
                  <a:lnTo>
                    <a:pt x="350" y="561"/>
                  </a:lnTo>
                  <a:lnTo>
                    <a:pt x="344" y="523"/>
                  </a:lnTo>
                  <a:lnTo>
                    <a:pt x="325" y="487"/>
                  </a:lnTo>
                  <a:lnTo>
                    <a:pt x="316" y="469"/>
                  </a:lnTo>
                  <a:lnTo>
                    <a:pt x="323" y="455"/>
                  </a:lnTo>
                  <a:lnTo>
                    <a:pt x="326" y="455"/>
                  </a:lnTo>
                  <a:lnTo>
                    <a:pt x="323" y="455"/>
                  </a:lnTo>
                  <a:lnTo>
                    <a:pt x="323" y="450"/>
                  </a:lnTo>
                  <a:lnTo>
                    <a:pt x="320" y="436"/>
                  </a:lnTo>
                  <a:lnTo>
                    <a:pt x="321" y="436"/>
                  </a:lnTo>
                  <a:lnTo>
                    <a:pt x="314" y="426"/>
                  </a:lnTo>
                  <a:lnTo>
                    <a:pt x="323" y="411"/>
                  </a:lnTo>
                  <a:lnTo>
                    <a:pt x="330" y="392"/>
                  </a:lnTo>
                  <a:lnTo>
                    <a:pt x="330" y="373"/>
                  </a:lnTo>
                  <a:lnTo>
                    <a:pt x="326" y="354"/>
                  </a:lnTo>
                  <a:lnTo>
                    <a:pt x="338" y="351"/>
                  </a:lnTo>
                  <a:lnTo>
                    <a:pt x="338" y="346"/>
                  </a:lnTo>
                  <a:lnTo>
                    <a:pt x="337" y="337"/>
                  </a:lnTo>
                  <a:lnTo>
                    <a:pt x="338" y="332"/>
                  </a:lnTo>
                  <a:lnTo>
                    <a:pt x="359" y="320"/>
                  </a:lnTo>
                  <a:lnTo>
                    <a:pt x="369" y="296"/>
                  </a:lnTo>
                  <a:lnTo>
                    <a:pt x="374" y="298"/>
                  </a:lnTo>
                  <a:lnTo>
                    <a:pt x="369" y="322"/>
                  </a:lnTo>
                  <a:lnTo>
                    <a:pt x="373" y="342"/>
                  </a:lnTo>
                  <a:lnTo>
                    <a:pt x="381" y="342"/>
                  </a:lnTo>
                  <a:lnTo>
                    <a:pt x="386" y="332"/>
                  </a:lnTo>
                  <a:lnTo>
                    <a:pt x="390" y="315"/>
                  </a:lnTo>
                  <a:lnTo>
                    <a:pt x="386" y="293"/>
                  </a:lnTo>
                  <a:lnTo>
                    <a:pt x="386" y="286"/>
                  </a:lnTo>
                  <a:lnTo>
                    <a:pt x="391" y="281"/>
                  </a:lnTo>
                  <a:lnTo>
                    <a:pt x="407" y="274"/>
                  </a:lnTo>
                  <a:lnTo>
                    <a:pt x="415" y="272"/>
                  </a:lnTo>
                  <a:lnTo>
                    <a:pt x="419" y="269"/>
                  </a:lnTo>
                  <a:lnTo>
                    <a:pt x="407" y="264"/>
                  </a:lnTo>
                  <a:lnTo>
                    <a:pt x="402" y="253"/>
                  </a:lnTo>
                  <a:lnTo>
                    <a:pt x="405" y="246"/>
                  </a:lnTo>
                  <a:lnTo>
                    <a:pt x="410" y="240"/>
                  </a:lnTo>
                  <a:lnTo>
                    <a:pt x="412" y="233"/>
                  </a:lnTo>
                  <a:lnTo>
                    <a:pt x="429" y="226"/>
                  </a:lnTo>
                  <a:lnTo>
                    <a:pt x="449" y="238"/>
                  </a:lnTo>
                  <a:lnTo>
                    <a:pt x="461" y="236"/>
                  </a:lnTo>
                  <a:lnTo>
                    <a:pt x="470" y="238"/>
                  </a:lnTo>
                  <a:lnTo>
                    <a:pt x="475" y="243"/>
                  </a:lnTo>
                  <a:lnTo>
                    <a:pt x="479" y="252"/>
                  </a:lnTo>
                  <a:lnTo>
                    <a:pt x="492" y="250"/>
                  </a:lnTo>
                  <a:lnTo>
                    <a:pt x="504" y="257"/>
                  </a:lnTo>
                  <a:lnTo>
                    <a:pt x="509" y="257"/>
                  </a:lnTo>
                  <a:lnTo>
                    <a:pt x="520" y="262"/>
                  </a:lnTo>
                  <a:lnTo>
                    <a:pt x="526" y="260"/>
                  </a:lnTo>
                  <a:lnTo>
                    <a:pt x="528" y="264"/>
                  </a:lnTo>
                  <a:lnTo>
                    <a:pt x="535" y="269"/>
                  </a:lnTo>
                  <a:lnTo>
                    <a:pt x="533" y="270"/>
                  </a:lnTo>
                  <a:lnTo>
                    <a:pt x="537" y="274"/>
                  </a:lnTo>
                  <a:lnTo>
                    <a:pt x="543" y="286"/>
                  </a:lnTo>
                  <a:lnTo>
                    <a:pt x="535" y="293"/>
                  </a:lnTo>
                  <a:lnTo>
                    <a:pt x="537" y="296"/>
                  </a:lnTo>
                  <a:lnTo>
                    <a:pt x="533" y="298"/>
                  </a:lnTo>
                  <a:lnTo>
                    <a:pt x="538" y="305"/>
                  </a:lnTo>
                  <a:lnTo>
                    <a:pt x="547" y="311"/>
                  </a:lnTo>
                  <a:lnTo>
                    <a:pt x="552" y="327"/>
                  </a:lnTo>
                  <a:lnTo>
                    <a:pt x="552" y="347"/>
                  </a:lnTo>
                  <a:lnTo>
                    <a:pt x="552" y="368"/>
                  </a:lnTo>
                  <a:lnTo>
                    <a:pt x="540" y="376"/>
                  </a:lnTo>
                  <a:lnTo>
                    <a:pt x="538" y="387"/>
                  </a:lnTo>
                  <a:lnTo>
                    <a:pt x="537" y="399"/>
                  </a:lnTo>
                  <a:lnTo>
                    <a:pt x="530" y="407"/>
                  </a:lnTo>
                  <a:lnTo>
                    <a:pt x="518" y="412"/>
                  </a:lnTo>
                  <a:lnTo>
                    <a:pt x="514" y="417"/>
                  </a:lnTo>
                  <a:lnTo>
                    <a:pt x="516" y="441"/>
                  </a:lnTo>
                  <a:lnTo>
                    <a:pt x="535" y="450"/>
                  </a:lnTo>
                  <a:lnTo>
                    <a:pt x="538" y="448"/>
                  </a:lnTo>
                  <a:lnTo>
                    <a:pt x="547" y="434"/>
                  </a:lnTo>
                  <a:lnTo>
                    <a:pt x="550" y="436"/>
                  </a:lnTo>
                  <a:lnTo>
                    <a:pt x="552" y="431"/>
                  </a:lnTo>
                  <a:lnTo>
                    <a:pt x="557" y="421"/>
                  </a:lnTo>
                  <a:lnTo>
                    <a:pt x="559" y="409"/>
                  </a:lnTo>
                  <a:lnTo>
                    <a:pt x="588" y="392"/>
                  </a:lnTo>
                  <a:lnTo>
                    <a:pt x="598" y="393"/>
                  </a:lnTo>
                  <a:lnTo>
                    <a:pt x="605" y="400"/>
                  </a:lnTo>
                  <a:lnTo>
                    <a:pt x="615" y="417"/>
                  </a:lnTo>
                  <a:lnTo>
                    <a:pt x="619" y="428"/>
                  </a:lnTo>
                  <a:lnTo>
                    <a:pt x="634" y="482"/>
                  </a:lnTo>
                  <a:lnTo>
                    <a:pt x="644" y="503"/>
                  </a:lnTo>
                  <a:lnTo>
                    <a:pt x="641" y="511"/>
                  </a:lnTo>
                  <a:lnTo>
                    <a:pt x="643" y="525"/>
                  </a:lnTo>
                  <a:lnTo>
                    <a:pt x="641" y="540"/>
                  </a:lnTo>
                  <a:lnTo>
                    <a:pt x="631" y="542"/>
                  </a:lnTo>
                  <a:lnTo>
                    <a:pt x="632" y="537"/>
                  </a:lnTo>
                  <a:lnTo>
                    <a:pt x="624" y="537"/>
                  </a:lnTo>
                  <a:lnTo>
                    <a:pt x="617" y="544"/>
                  </a:lnTo>
                  <a:lnTo>
                    <a:pt x="619" y="546"/>
                  </a:lnTo>
                  <a:lnTo>
                    <a:pt x="614" y="559"/>
                  </a:lnTo>
                  <a:lnTo>
                    <a:pt x="615" y="563"/>
                  </a:lnTo>
                  <a:lnTo>
                    <a:pt x="614" y="573"/>
                  </a:lnTo>
                  <a:lnTo>
                    <a:pt x="600" y="583"/>
                  </a:lnTo>
                  <a:lnTo>
                    <a:pt x="596" y="602"/>
                  </a:lnTo>
                  <a:lnTo>
                    <a:pt x="598" y="612"/>
                  </a:lnTo>
                  <a:lnTo>
                    <a:pt x="579" y="648"/>
                  </a:lnTo>
                  <a:lnTo>
                    <a:pt x="557" y="652"/>
                  </a:lnTo>
                  <a:lnTo>
                    <a:pt x="549" y="653"/>
                  </a:lnTo>
                  <a:lnTo>
                    <a:pt x="509" y="658"/>
                  </a:lnTo>
                  <a:lnTo>
                    <a:pt x="508" y="658"/>
                  </a:lnTo>
                  <a:lnTo>
                    <a:pt x="475" y="663"/>
                  </a:lnTo>
                  <a:lnTo>
                    <a:pt x="475" y="657"/>
                  </a:lnTo>
                  <a:lnTo>
                    <a:pt x="472" y="657"/>
                  </a:lnTo>
                  <a:lnTo>
                    <a:pt x="443" y="660"/>
                  </a:lnTo>
                  <a:lnTo>
                    <a:pt x="436" y="662"/>
                  </a:lnTo>
                  <a:lnTo>
                    <a:pt x="407" y="663"/>
                  </a:lnTo>
                  <a:lnTo>
                    <a:pt x="395" y="665"/>
                  </a:lnTo>
                  <a:lnTo>
                    <a:pt x="374" y="667"/>
                  </a:lnTo>
                  <a:lnTo>
                    <a:pt x="361" y="669"/>
                  </a:lnTo>
                  <a:lnTo>
                    <a:pt x="338" y="670"/>
                  </a:lnTo>
                  <a:lnTo>
                    <a:pt x="313" y="674"/>
                  </a:lnTo>
                  <a:close/>
                </a:path>
              </a:pathLst>
            </a:custGeom>
            <a:grpFill/>
            <a:ln w="9525" cap="flat" cmpd="sng">
              <a:solidFill>
                <a:schemeClr val="bg1">
                  <a:lumMod val="95000"/>
                </a:schemeClr>
              </a:solidFill>
              <a:prstDash val="solid"/>
              <a:round/>
              <a:headEnd type="none" w="med" len="med"/>
              <a:tailEnd type="none" w="med" len="me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Freeform 180"/>
            <p:cNvSpPr>
              <a:spLocks noEditPoints="1"/>
            </p:cNvSpPr>
            <p:nvPr/>
          </p:nvSpPr>
          <p:spPr bwMode="gray">
            <a:xfrm>
              <a:off x="1489075" y="4527551"/>
              <a:ext cx="1393825" cy="1312863"/>
            </a:xfrm>
            <a:custGeom>
              <a:avLst/>
              <a:gdLst/>
              <a:ahLst/>
              <a:cxnLst>
                <a:cxn ang="0">
                  <a:pos x="318" y="268"/>
                </a:cxn>
                <a:cxn ang="0">
                  <a:pos x="280" y="220"/>
                </a:cxn>
                <a:cxn ang="0">
                  <a:pos x="285" y="208"/>
                </a:cxn>
                <a:cxn ang="0">
                  <a:pos x="294" y="177"/>
                </a:cxn>
                <a:cxn ang="0">
                  <a:pos x="374" y="187"/>
                </a:cxn>
                <a:cxn ang="0">
                  <a:pos x="396" y="148"/>
                </a:cxn>
                <a:cxn ang="0">
                  <a:pos x="349" y="51"/>
                </a:cxn>
                <a:cxn ang="0">
                  <a:pos x="434" y="111"/>
                </a:cxn>
                <a:cxn ang="0">
                  <a:pos x="484" y="133"/>
                </a:cxn>
                <a:cxn ang="0">
                  <a:pos x="441" y="0"/>
                </a:cxn>
                <a:cxn ang="0">
                  <a:pos x="567" y="42"/>
                </a:cxn>
                <a:cxn ang="0">
                  <a:pos x="636" y="82"/>
                </a:cxn>
                <a:cxn ang="0">
                  <a:pos x="711" y="146"/>
                </a:cxn>
                <a:cxn ang="0">
                  <a:pos x="719" y="541"/>
                </a:cxn>
                <a:cxn ang="0">
                  <a:pos x="839" y="685"/>
                </a:cxn>
                <a:cxn ang="0">
                  <a:pos x="858" y="808"/>
                </a:cxn>
                <a:cxn ang="0">
                  <a:pos x="834" y="772"/>
                </a:cxn>
                <a:cxn ang="0">
                  <a:pos x="822" y="707"/>
                </a:cxn>
                <a:cxn ang="0">
                  <a:pos x="808" y="651"/>
                </a:cxn>
                <a:cxn ang="0">
                  <a:pos x="793" y="635"/>
                </a:cxn>
                <a:cxn ang="0">
                  <a:pos x="779" y="637"/>
                </a:cxn>
                <a:cxn ang="0">
                  <a:pos x="738" y="599"/>
                </a:cxn>
                <a:cxn ang="0">
                  <a:pos x="646" y="516"/>
                </a:cxn>
                <a:cxn ang="0">
                  <a:pos x="605" y="463"/>
                </a:cxn>
                <a:cxn ang="0">
                  <a:pos x="593" y="442"/>
                </a:cxn>
                <a:cxn ang="0">
                  <a:pos x="576" y="442"/>
                </a:cxn>
                <a:cxn ang="0">
                  <a:pos x="554" y="464"/>
                </a:cxn>
                <a:cxn ang="0">
                  <a:pos x="506" y="451"/>
                </a:cxn>
                <a:cxn ang="0">
                  <a:pos x="516" y="406"/>
                </a:cxn>
                <a:cxn ang="0">
                  <a:pos x="478" y="401"/>
                </a:cxn>
                <a:cxn ang="0">
                  <a:pos x="441" y="439"/>
                </a:cxn>
                <a:cxn ang="0">
                  <a:pos x="374" y="440"/>
                </a:cxn>
                <a:cxn ang="0">
                  <a:pos x="313" y="451"/>
                </a:cxn>
                <a:cxn ang="0">
                  <a:pos x="277" y="451"/>
                </a:cxn>
                <a:cxn ang="0">
                  <a:pos x="222" y="432"/>
                </a:cxn>
                <a:cxn ang="0">
                  <a:pos x="167" y="408"/>
                </a:cxn>
                <a:cxn ang="0">
                  <a:pos x="237" y="430"/>
                </a:cxn>
                <a:cxn ang="0">
                  <a:pos x="352" y="403"/>
                </a:cxn>
                <a:cxn ang="0">
                  <a:pos x="342" y="360"/>
                </a:cxn>
                <a:cxn ang="0">
                  <a:pos x="149" y="116"/>
                </a:cxn>
                <a:cxn ang="0">
                  <a:pos x="160" y="405"/>
                </a:cxn>
                <a:cxn ang="0">
                  <a:pos x="65" y="389"/>
                </a:cxn>
                <a:cxn ang="0">
                  <a:pos x="25" y="377"/>
                </a:cxn>
                <a:cxn ang="0">
                  <a:pos x="278" y="100"/>
                </a:cxn>
                <a:cxn ang="0">
                  <a:pos x="454" y="469"/>
                </a:cxn>
                <a:cxn ang="0">
                  <a:pos x="805" y="702"/>
                </a:cxn>
                <a:cxn ang="0">
                  <a:pos x="813" y="678"/>
                </a:cxn>
                <a:cxn ang="0">
                  <a:pos x="776" y="678"/>
                </a:cxn>
                <a:cxn ang="0">
                  <a:pos x="783" y="666"/>
                </a:cxn>
                <a:cxn ang="0">
                  <a:pos x="388" y="485"/>
                </a:cxn>
                <a:cxn ang="0">
                  <a:pos x="400" y="476"/>
                </a:cxn>
                <a:cxn ang="0">
                  <a:pos x="432" y="490"/>
                </a:cxn>
                <a:cxn ang="0">
                  <a:pos x="774" y="700"/>
                </a:cxn>
                <a:cxn ang="0">
                  <a:pos x="767" y="688"/>
                </a:cxn>
                <a:cxn ang="0">
                  <a:pos x="824" y="726"/>
                </a:cxn>
                <a:cxn ang="0">
                  <a:pos x="801" y="721"/>
                </a:cxn>
                <a:cxn ang="0">
                  <a:pos x="837" y="758"/>
                </a:cxn>
                <a:cxn ang="0">
                  <a:pos x="817" y="815"/>
                </a:cxn>
                <a:cxn ang="0">
                  <a:pos x="803" y="780"/>
                </a:cxn>
                <a:cxn ang="0">
                  <a:pos x="810" y="784"/>
                </a:cxn>
                <a:cxn ang="0">
                  <a:pos x="834" y="786"/>
                </a:cxn>
                <a:cxn ang="0">
                  <a:pos x="825" y="799"/>
                </a:cxn>
              </a:cxnLst>
              <a:rect l="0" t="0" r="r" b="b"/>
              <a:pathLst>
                <a:path w="878" h="827">
                  <a:moveTo>
                    <a:pt x="290" y="331"/>
                  </a:moveTo>
                  <a:lnTo>
                    <a:pt x="289" y="331"/>
                  </a:lnTo>
                  <a:lnTo>
                    <a:pt x="289" y="333"/>
                  </a:lnTo>
                  <a:lnTo>
                    <a:pt x="278" y="331"/>
                  </a:lnTo>
                  <a:lnTo>
                    <a:pt x="282" y="329"/>
                  </a:lnTo>
                  <a:lnTo>
                    <a:pt x="282" y="328"/>
                  </a:lnTo>
                  <a:lnTo>
                    <a:pt x="280" y="329"/>
                  </a:lnTo>
                  <a:lnTo>
                    <a:pt x="273" y="321"/>
                  </a:lnTo>
                  <a:lnTo>
                    <a:pt x="278" y="326"/>
                  </a:lnTo>
                  <a:lnTo>
                    <a:pt x="287" y="324"/>
                  </a:lnTo>
                  <a:lnTo>
                    <a:pt x="284" y="324"/>
                  </a:lnTo>
                  <a:lnTo>
                    <a:pt x="289" y="317"/>
                  </a:lnTo>
                  <a:lnTo>
                    <a:pt x="289" y="316"/>
                  </a:lnTo>
                  <a:lnTo>
                    <a:pt x="296" y="317"/>
                  </a:lnTo>
                  <a:lnTo>
                    <a:pt x="290" y="312"/>
                  </a:lnTo>
                  <a:lnTo>
                    <a:pt x="289" y="314"/>
                  </a:lnTo>
                  <a:lnTo>
                    <a:pt x="289" y="311"/>
                  </a:lnTo>
                  <a:lnTo>
                    <a:pt x="290" y="305"/>
                  </a:lnTo>
                  <a:lnTo>
                    <a:pt x="292" y="305"/>
                  </a:lnTo>
                  <a:lnTo>
                    <a:pt x="292" y="307"/>
                  </a:lnTo>
                  <a:lnTo>
                    <a:pt x="296" y="304"/>
                  </a:lnTo>
                  <a:lnTo>
                    <a:pt x="302" y="304"/>
                  </a:lnTo>
                  <a:lnTo>
                    <a:pt x="306" y="280"/>
                  </a:lnTo>
                  <a:lnTo>
                    <a:pt x="309" y="278"/>
                  </a:lnTo>
                  <a:lnTo>
                    <a:pt x="309" y="276"/>
                  </a:lnTo>
                  <a:lnTo>
                    <a:pt x="313" y="276"/>
                  </a:lnTo>
                  <a:lnTo>
                    <a:pt x="309" y="275"/>
                  </a:lnTo>
                  <a:lnTo>
                    <a:pt x="307" y="276"/>
                  </a:lnTo>
                  <a:lnTo>
                    <a:pt x="306" y="276"/>
                  </a:lnTo>
                  <a:lnTo>
                    <a:pt x="307" y="275"/>
                  </a:lnTo>
                  <a:lnTo>
                    <a:pt x="307" y="271"/>
                  </a:lnTo>
                  <a:lnTo>
                    <a:pt x="318" y="268"/>
                  </a:lnTo>
                  <a:lnTo>
                    <a:pt x="319" y="266"/>
                  </a:lnTo>
                  <a:lnTo>
                    <a:pt x="328" y="268"/>
                  </a:lnTo>
                  <a:lnTo>
                    <a:pt x="323" y="266"/>
                  </a:lnTo>
                  <a:lnTo>
                    <a:pt x="323" y="263"/>
                  </a:lnTo>
                  <a:lnTo>
                    <a:pt x="323" y="266"/>
                  </a:lnTo>
                  <a:lnTo>
                    <a:pt x="319" y="264"/>
                  </a:lnTo>
                  <a:lnTo>
                    <a:pt x="311" y="268"/>
                  </a:lnTo>
                  <a:lnTo>
                    <a:pt x="311" y="270"/>
                  </a:lnTo>
                  <a:lnTo>
                    <a:pt x="306" y="268"/>
                  </a:lnTo>
                  <a:lnTo>
                    <a:pt x="306" y="271"/>
                  </a:lnTo>
                  <a:lnTo>
                    <a:pt x="302" y="268"/>
                  </a:lnTo>
                  <a:lnTo>
                    <a:pt x="306" y="275"/>
                  </a:lnTo>
                  <a:lnTo>
                    <a:pt x="301" y="278"/>
                  </a:lnTo>
                  <a:lnTo>
                    <a:pt x="296" y="275"/>
                  </a:lnTo>
                  <a:lnTo>
                    <a:pt x="294" y="276"/>
                  </a:lnTo>
                  <a:lnTo>
                    <a:pt x="282" y="271"/>
                  </a:lnTo>
                  <a:lnTo>
                    <a:pt x="268" y="259"/>
                  </a:lnTo>
                  <a:lnTo>
                    <a:pt x="270" y="254"/>
                  </a:lnTo>
                  <a:lnTo>
                    <a:pt x="273" y="254"/>
                  </a:lnTo>
                  <a:lnTo>
                    <a:pt x="270" y="247"/>
                  </a:lnTo>
                  <a:lnTo>
                    <a:pt x="270" y="239"/>
                  </a:lnTo>
                  <a:lnTo>
                    <a:pt x="272" y="237"/>
                  </a:lnTo>
                  <a:lnTo>
                    <a:pt x="268" y="237"/>
                  </a:lnTo>
                  <a:lnTo>
                    <a:pt x="266" y="230"/>
                  </a:lnTo>
                  <a:lnTo>
                    <a:pt x="266" y="227"/>
                  </a:lnTo>
                  <a:lnTo>
                    <a:pt x="268" y="229"/>
                  </a:lnTo>
                  <a:lnTo>
                    <a:pt x="272" y="227"/>
                  </a:lnTo>
                  <a:lnTo>
                    <a:pt x="266" y="225"/>
                  </a:lnTo>
                  <a:lnTo>
                    <a:pt x="265" y="220"/>
                  </a:lnTo>
                  <a:lnTo>
                    <a:pt x="275" y="222"/>
                  </a:lnTo>
                  <a:lnTo>
                    <a:pt x="277" y="220"/>
                  </a:lnTo>
                  <a:lnTo>
                    <a:pt x="280" y="220"/>
                  </a:lnTo>
                  <a:lnTo>
                    <a:pt x="282" y="217"/>
                  </a:lnTo>
                  <a:lnTo>
                    <a:pt x="282" y="220"/>
                  </a:lnTo>
                  <a:lnTo>
                    <a:pt x="285" y="222"/>
                  </a:lnTo>
                  <a:lnTo>
                    <a:pt x="284" y="223"/>
                  </a:lnTo>
                  <a:lnTo>
                    <a:pt x="289" y="230"/>
                  </a:lnTo>
                  <a:lnTo>
                    <a:pt x="287" y="234"/>
                  </a:lnTo>
                  <a:lnTo>
                    <a:pt x="280" y="235"/>
                  </a:lnTo>
                  <a:lnTo>
                    <a:pt x="294" y="235"/>
                  </a:lnTo>
                  <a:lnTo>
                    <a:pt x="296" y="239"/>
                  </a:lnTo>
                  <a:lnTo>
                    <a:pt x="292" y="244"/>
                  </a:lnTo>
                  <a:lnTo>
                    <a:pt x="301" y="246"/>
                  </a:lnTo>
                  <a:lnTo>
                    <a:pt x="302" y="244"/>
                  </a:lnTo>
                  <a:lnTo>
                    <a:pt x="296" y="234"/>
                  </a:lnTo>
                  <a:lnTo>
                    <a:pt x="304" y="239"/>
                  </a:lnTo>
                  <a:lnTo>
                    <a:pt x="301" y="234"/>
                  </a:lnTo>
                  <a:lnTo>
                    <a:pt x="304" y="234"/>
                  </a:lnTo>
                  <a:lnTo>
                    <a:pt x="296" y="234"/>
                  </a:lnTo>
                  <a:lnTo>
                    <a:pt x="285" y="225"/>
                  </a:lnTo>
                  <a:lnTo>
                    <a:pt x="287" y="222"/>
                  </a:lnTo>
                  <a:lnTo>
                    <a:pt x="284" y="218"/>
                  </a:lnTo>
                  <a:lnTo>
                    <a:pt x="282" y="217"/>
                  </a:lnTo>
                  <a:lnTo>
                    <a:pt x="280" y="217"/>
                  </a:lnTo>
                  <a:lnTo>
                    <a:pt x="278" y="217"/>
                  </a:lnTo>
                  <a:lnTo>
                    <a:pt x="278" y="215"/>
                  </a:lnTo>
                  <a:lnTo>
                    <a:pt x="278" y="213"/>
                  </a:lnTo>
                  <a:lnTo>
                    <a:pt x="289" y="215"/>
                  </a:lnTo>
                  <a:lnTo>
                    <a:pt x="285" y="211"/>
                  </a:lnTo>
                  <a:lnTo>
                    <a:pt x="282" y="211"/>
                  </a:lnTo>
                  <a:lnTo>
                    <a:pt x="282" y="208"/>
                  </a:lnTo>
                  <a:lnTo>
                    <a:pt x="285" y="208"/>
                  </a:lnTo>
                  <a:lnTo>
                    <a:pt x="285" y="205"/>
                  </a:lnTo>
                  <a:lnTo>
                    <a:pt x="285" y="208"/>
                  </a:lnTo>
                  <a:lnTo>
                    <a:pt x="284" y="208"/>
                  </a:lnTo>
                  <a:lnTo>
                    <a:pt x="280" y="203"/>
                  </a:lnTo>
                  <a:lnTo>
                    <a:pt x="285" y="205"/>
                  </a:lnTo>
                  <a:lnTo>
                    <a:pt x="287" y="203"/>
                  </a:lnTo>
                  <a:lnTo>
                    <a:pt x="285" y="201"/>
                  </a:lnTo>
                  <a:lnTo>
                    <a:pt x="289" y="203"/>
                  </a:lnTo>
                  <a:lnTo>
                    <a:pt x="289" y="201"/>
                  </a:lnTo>
                  <a:lnTo>
                    <a:pt x="296" y="203"/>
                  </a:lnTo>
                  <a:lnTo>
                    <a:pt x="302" y="201"/>
                  </a:lnTo>
                  <a:lnTo>
                    <a:pt x="290" y="199"/>
                  </a:lnTo>
                  <a:lnTo>
                    <a:pt x="285" y="201"/>
                  </a:lnTo>
                  <a:lnTo>
                    <a:pt x="285" y="203"/>
                  </a:lnTo>
                  <a:lnTo>
                    <a:pt x="280" y="203"/>
                  </a:lnTo>
                  <a:lnTo>
                    <a:pt x="280" y="205"/>
                  </a:lnTo>
                  <a:lnTo>
                    <a:pt x="277" y="206"/>
                  </a:lnTo>
                  <a:lnTo>
                    <a:pt x="275" y="203"/>
                  </a:lnTo>
                  <a:lnTo>
                    <a:pt x="277" y="198"/>
                  </a:lnTo>
                  <a:lnTo>
                    <a:pt x="278" y="198"/>
                  </a:lnTo>
                  <a:lnTo>
                    <a:pt x="275" y="193"/>
                  </a:lnTo>
                  <a:lnTo>
                    <a:pt x="277" y="189"/>
                  </a:lnTo>
                  <a:lnTo>
                    <a:pt x="280" y="191"/>
                  </a:lnTo>
                  <a:lnTo>
                    <a:pt x="282" y="189"/>
                  </a:lnTo>
                  <a:lnTo>
                    <a:pt x="280" y="186"/>
                  </a:lnTo>
                  <a:lnTo>
                    <a:pt x="275" y="184"/>
                  </a:lnTo>
                  <a:lnTo>
                    <a:pt x="277" y="181"/>
                  </a:lnTo>
                  <a:lnTo>
                    <a:pt x="280" y="177"/>
                  </a:lnTo>
                  <a:lnTo>
                    <a:pt x="278" y="181"/>
                  </a:lnTo>
                  <a:lnTo>
                    <a:pt x="285" y="184"/>
                  </a:lnTo>
                  <a:lnTo>
                    <a:pt x="284" y="181"/>
                  </a:lnTo>
                  <a:lnTo>
                    <a:pt x="284" y="176"/>
                  </a:lnTo>
                  <a:lnTo>
                    <a:pt x="292" y="182"/>
                  </a:lnTo>
                  <a:lnTo>
                    <a:pt x="294" y="177"/>
                  </a:lnTo>
                  <a:lnTo>
                    <a:pt x="297" y="174"/>
                  </a:lnTo>
                  <a:lnTo>
                    <a:pt x="318" y="172"/>
                  </a:lnTo>
                  <a:lnTo>
                    <a:pt x="321" y="176"/>
                  </a:lnTo>
                  <a:lnTo>
                    <a:pt x="319" y="177"/>
                  </a:lnTo>
                  <a:lnTo>
                    <a:pt x="323" y="181"/>
                  </a:lnTo>
                  <a:lnTo>
                    <a:pt x="319" y="181"/>
                  </a:lnTo>
                  <a:lnTo>
                    <a:pt x="323" y="182"/>
                  </a:lnTo>
                  <a:lnTo>
                    <a:pt x="321" y="179"/>
                  </a:lnTo>
                  <a:lnTo>
                    <a:pt x="325" y="179"/>
                  </a:lnTo>
                  <a:lnTo>
                    <a:pt x="319" y="177"/>
                  </a:lnTo>
                  <a:lnTo>
                    <a:pt x="321" y="176"/>
                  </a:lnTo>
                  <a:lnTo>
                    <a:pt x="321" y="174"/>
                  </a:lnTo>
                  <a:lnTo>
                    <a:pt x="331" y="176"/>
                  </a:lnTo>
                  <a:lnTo>
                    <a:pt x="323" y="174"/>
                  </a:lnTo>
                  <a:lnTo>
                    <a:pt x="326" y="169"/>
                  </a:lnTo>
                  <a:lnTo>
                    <a:pt x="328" y="170"/>
                  </a:lnTo>
                  <a:lnTo>
                    <a:pt x="328" y="167"/>
                  </a:lnTo>
                  <a:lnTo>
                    <a:pt x="335" y="165"/>
                  </a:lnTo>
                  <a:lnTo>
                    <a:pt x="340" y="170"/>
                  </a:lnTo>
                  <a:lnTo>
                    <a:pt x="338" y="164"/>
                  </a:lnTo>
                  <a:lnTo>
                    <a:pt x="345" y="164"/>
                  </a:lnTo>
                  <a:lnTo>
                    <a:pt x="349" y="167"/>
                  </a:lnTo>
                  <a:lnTo>
                    <a:pt x="355" y="174"/>
                  </a:lnTo>
                  <a:lnTo>
                    <a:pt x="355" y="177"/>
                  </a:lnTo>
                  <a:lnTo>
                    <a:pt x="354" y="177"/>
                  </a:lnTo>
                  <a:lnTo>
                    <a:pt x="355" y="179"/>
                  </a:lnTo>
                  <a:lnTo>
                    <a:pt x="349" y="179"/>
                  </a:lnTo>
                  <a:lnTo>
                    <a:pt x="355" y="179"/>
                  </a:lnTo>
                  <a:lnTo>
                    <a:pt x="357" y="184"/>
                  </a:lnTo>
                  <a:lnTo>
                    <a:pt x="362" y="186"/>
                  </a:lnTo>
                  <a:lnTo>
                    <a:pt x="372" y="187"/>
                  </a:lnTo>
                  <a:lnTo>
                    <a:pt x="374" y="187"/>
                  </a:lnTo>
                  <a:lnTo>
                    <a:pt x="384" y="186"/>
                  </a:lnTo>
                  <a:lnTo>
                    <a:pt x="384" y="184"/>
                  </a:lnTo>
                  <a:lnTo>
                    <a:pt x="388" y="189"/>
                  </a:lnTo>
                  <a:lnTo>
                    <a:pt x="384" y="189"/>
                  </a:lnTo>
                  <a:lnTo>
                    <a:pt x="403" y="201"/>
                  </a:lnTo>
                  <a:lnTo>
                    <a:pt x="415" y="199"/>
                  </a:lnTo>
                  <a:lnTo>
                    <a:pt x="417" y="196"/>
                  </a:lnTo>
                  <a:lnTo>
                    <a:pt x="419" y="189"/>
                  </a:lnTo>
                  <a:lnTo>
                    <a:pt x="422" y="184"/>
                  </a:lnTo>
                  <a:lnTo>
                    <a:pt x="420" y="176"/>
                  </a:lnTo>
                  <a:lnTo>
                    <a:pt x="422" y="176"/>
                  </a:lnTo>
                  <a:lnTo>
                    <a:pt x="417" y="172"/>
                  </a:lnTo>
                  <a:lnTo>
                    <a:pt x="422" y="170"/>
                  </a:lnTo>
                  <a:lnTo>
                    <a:pt x="427" y="176"/>
                  </a:lnTo>
                  <a:lnTo>
                    <a:pt x="427" y="174"/>
                  </a:lnTo>
                  <a:lnTo>
                    <a:pt x="432" y="176"/>
                  </a:lnTo>
                  <a:lnTo>
                    <a:pt x="436" y="174"/>
                  </a:lnTo>
                  <a:lnTo>
                    <a:pt x="434" y="164"/>
                  </a:lnTo>
                  <a:lnTo>
                    <a:pt x="437" y="165"/>
                  </a:lnTo>
                  <a:lnTo>
                    <a:pt x="434" y="162"/>
                  </a:lnTo>
                  <a:lnTo>
                    <a:pt x="427" y="164"/>
                  </a:lnTo>
                  <a:lnTo>
                    <a:pt x="424" y="162"/>
                  </a:lnTo>
                  <a:lnTo>
                    <a:pt x="422" y="157"/>
                  </a:lnTo>
                  <a:lnTo>
                    <a:pt x="422" y="158"/>
                  </a:lnTo>
                  <a:lnTo>
                    <a:pt x="419" y="158"/>
                  </a:lnTo>
                  <a:lnTo>
                    <a:pt x="413" y="155"/>
                  </a:lnTo>
                  <a:lnTo>
                    <a:pt x="403" y="155"/>
                  </a:lnTo>
                  <a:lnTo>
                    <a:pt x="398" y="157"/>
                  </a:lnTo>
                  <a:lnTo>
                    <a:pt x="395" y="157"/>
                  </a:lnTo>
                  <a:lnTo>
                    <a:pt x="396" y="152"/>
                  </a:lnTo>
                  <a:lnTo>
                    <a:pt x="398" y="152"/>
                  </a:lnTo>
                  <a:lnTo>
                    <a:pt x="396" y="148"/>
                  </a:lnTo>
                  <a:lnTo>
                    <a:pt x="396" y="143"/>
                  </a:lnTo>
                  <a:lnTo>
                    <a:pt x="391" y="141"/>
                  </a:lnTo>
                  <a:lnTo>
                    <a:pt x="395" y="148"/>
                  </a:lnTo>
                  <a:lnTo>
                    <a:pt x="391" y="150"/>
                  </a:lnTo>
                  <a:lnTo>
                    <a:pt x="388" y="140"/>
                  </a:lnTo>
                  <a:lnTo>
                    <a:pt x="376" y="129"/>
                  </a:lnTo>
                  <a:lnTo>
                    <a:pt x="367" y="126"/>
                  </a:lnTo>
                  <a:lnTo>
                    <a:pt x="369" y="126"/>
                  </a:lnTo>
                  <a:lnTo>
                    <a:pt x="366" y="124"/>
                  </a:lnTo>
                  <a:lnTo>
                    <a:pt x="366" y="123"/>
                  </a:lnTo>
                  <a:lnTo>
                    <a:pt x="364" y="124"/>
                  </a:lnTo>
                  <a:lnTo>
                    <a:pt x="367" y="126"/>
                  </a:lnTo>
                  <a:lnTo>
                    <a:pt x="362" y="123"/>
                  </a:lnTo>
                  <a:lnTo>
                    <a:pt x="347" y="102"/>
                  </a:lnTo>
                  <a:lnTo>
                    <a:pt x="347" y="95"/>
                  </a:lnTo>
                  <a:lnTo>
                    <a:pt x="352" y="93"/>
                  </a:lnTo>
                  <a:lnTo>
                    <a:pt x="349" y="87"/>
                  </a:lnTo>
                  <a:lnTo>
                    <a:pt x="349" y="80"/>
                  </a:lnTo>
                  <a:lnTo>
                    <a:pt x="350" y="76"/>
                  </a:lnTo>
                  <a:lnTo>
                    <a:pt x="354" y="76"/>
                  </a:lnTo>
                  <a:lnTo>
                    <a:pt x="349" y="78"/>
                  </a:lnTo>
                  <a:lnTo>
                    <a:pt x="352" y="83"/>
                  </a:lnTo>
                  <a:lnTo>
                    <a:pt x="354" y="85"/>
                  </a:lnTo>
                  <a:lnTo>
                    <a:pt x="357" y="85"/>
                  </a:lnTo>
                  <a:lnTo>
                    <a:pt x="357" y="83"/>
                  </a:lnTo>
                  <a:lnTo>
                    <a:pt x="360" y="83"/>
                  </a:lnTo>
                  <a:lnTo>
                    <a:pt x="364" y="88"/>
                  </a:lnTo>
                  <a:lnTo>
                    <a:pt x="359" y="78"/>
                  </a:lnTo>
                  <a:lnTo>
                    <a:pt x="347" y="64"/>
                  </a:lnTo>
                  <a:lnTo>
                    <a:pt x="342" y="52"/>
                  </a:lnTo>
                  <a:lnTo>
                    <a:pt x="343" y="49"/>
                  </a:lnTo>
                  <a:lnTo>
                    <a:pt x="349" y="51"/>
                  </a:lnTo>
                  <a:lnTo>
                    <a:pt x="345" y="51"/>
                  </a:lnTo>
                  <a:lnTo>
                    <a:pt x="343" y="51"/>
                  </a:lnTo>
                  <a:lnTo>
                    <a:pt x="349" y="52"/>
                  </a:lnTo>
                  <a:lnTo>
                    <a:pt x="354" y="56"/>
                  </a:lnTo>
                  <a:lnTo>
                    <a:pt x="354" y="54"/>
                  </a:lnTo>
                  <a:lnTo>
                    <a:pt x="359" y="54"/>
                  </a:lnTo>
                  <a:lnTo>
                    <a:pt x="364" y="59"/>
                  </a:lnTo>
                  <a:lnTo>
                    <a:pt x="367" y="61"/>
                  </a:lnTo>
                  <a:lnTo>
                    <a:pt x="367" y="58"/>
                  </a:lnTo>
                  <a:lnTo>
                    <a:pt x="371" y="61"/>
                  </a:lnTo>
                  <a:lnTo>
                    <a:pt x="372" y="59"/>
                  </a:lnTo>
                  <a:lnTo>
                    <a:pt x="383" y="63"/>
                  </a:lnTo>
                  <a:lnTo>
                    <a:pt x="388" y="71"/>
                  </a:lnTo>
                  <a:lnTo>
                    <a:pt x="393" y="75"/>
                  </a:lnTo>
                  <a:lnTo>
                    <a:pt x="390" y="66"/>
                  </a:lnTo>
                  <a:lnTo>
                    <a:pt x="393" y="66"/>
                  </a:lnTo>
                  <a:lnTo>
                    <a:pt x="405" y="71"/>
                  </a:lnTo>
                  <a:lnTo>
                    <a:pt x="405" y="75"/>
                  </a:lnTo>
                  <a:lnTo>
                    <a:pt x="413" y="75"/>
                  </a:lnTo>
                  <a:lnTo>
                    <a:pt x="419" y="78"/>
                  </a:lnTo>
                  <a:lnTo>
                    <a:pt x="420" y="78"/>
                  </a:lnTo>
                  <a:lnTo>
                    <a:pt x="427" y="83"/>
                  </a:lnTo>
                  <a:lnTo>
                    <a:pt x="431" y="88"/>
                  </a:lnTo>
                  <a:lnTo>
                    <a:pt x="425" y="83"/>
                  </a:lnTo>
                  <a:lnTo>
                    <a:pt x="427" y="88"/>
                  </a:lnTo>
                  <a:lnTo>
                    <a:pt x="422" y="90"/>
                  </a:lnTo>
                  <a:lnTo>
                    <a:pt x="420" y="93"/>
                  </a:lnTo>
                  <a:lnTo>
                    <a:pt x="413" y="90"/>
                  </a:lnTo>
                  <a:lnTo>
                    <a:pt x="419" y="93"/>
                  </a:lnTo>
                  <a:lnTo>
                    <a:pt x="417" y="97"/>
                  </a:lnTo>
                  <a:lnTo>
                    <a:pt x="420" y="100"/>
                  </a:lnTo>
                  <a:lnTo>
                    <a:pt x="434" y="111"/>
                  </a:lnTo>
                  <a:lnTo>
                    <a:pt x="434" y="116"/>
                  </a:lnTo>
                  <a:lnTo>
                    <a:pt x="443" y="121"/>
                  </a:lnTo>
                  <a:lnTo>
                    <a:pt x="446" y="128"/>
                  </a:lnTo>
                  <a:lnTo>
                    <a:pt x="446" y="126"/>
                  </a:lnTo>
                  <a:lnTo>
                    <a:pt x="449" y="126"/>
                  </a:lnTo>
                  <a:lnTo>
                    <a:pt x="449" y="124"/>
                  </a:lnTo>
                  <a:lnTo>
                    <a:pt x="456" y="123"/>
                  </a:lnTo>
                  <a:lnTo>
                    <a:pt x="463" y="129"/>
                  </a:lnTo>
                  <a:lnTo>
                    <a:pt x="461" y="133"/>
                  </a:lnTo>
                  <a:lnTo>
                    <a:pt x="460" y="131"/>
                  </a:lnTo>
                  <a:lnTo>
                    <a:pt x="461" y="133"/>
                  </a:lnTo>
                  <a:lnTo>
                    <a:pt x="465" y="131"/>
                  </a:lnTo>
                  <a:lnTo>
                    <a:pt x="465" y="126"/>
                  </a:lnTo>
                  <a:lnTo>
                    <a:pt x="456" y="117"/>
                  </a:lnTo>
                  <a:lnTo>
                    <a:pt x="453" y="116"/>
                  </a:lnTo>
                  <a:lnTo>
                    <a:pt x="451" y="119"/>
                  </a:lnTo>
                  <a:lnTo>
                    <a:pt x="451" y="117"/>
                  </a:lnTo>
                  <a:lnTo>
                    <a:pt x="451" y="116"/>
                  </a:lnTo>
                  <a:lnTo>
                    <a:pt x="454" y="114"/>
                  </a:lnTo>
                  <a:lnTo>
                    <a:pt x="456" y="112"/>
                  </a:lnTo>
                  <a:lnTo>
                    <a:pt x="454" y="104"/>
                  </a:lnTo>
                  <a:lnTo>
                    <a:pt x="451" y="99"/>
                  </a:lnTo>
                  <a:lnTo>
                    <a:pt x="453" y="93"/>
                  </a:lnTo>
                  <a:lnTo>
                    <a:pt x="456" y="93"/>
                  </a:lnTo>
                  <a:lnTo>
                    <a:pt x="460" y="95"/>
                  </a:lnTo>
                  <a:lnTo>
                    <a:pt x="460" y="104"/>
                  </a:lnTo>
                  <a:lnTo>
                    <a:pt x="456" y="107"/>
                  </a:lnTo>
                  <a:lnTo>
                    <a:pt x="460" y="117"/>
                  </a:lnTo>
                  <a:lnTo>
                    <a:pt x="468" y="121"/>
                  </a:lnTo>
                  <a:lnTo>
                    <a:pt x="470" y="129"/>
                  </a:lnTo>
                  <a:lnTo>
                    <a:pt x="480" y="136"/>
                  </a:lnTo>
                  <a:lnTo>
                    <a:pt x="484" y="133"/>
                  </a:lnTo>
                  <a:lnTo>
                    <a:pt x="482" y="129"/>
                  </a:lnTo>
                  <a:lnTo>
                    <a:pt x="485" y="129"/>
                  </a:lnTo>
                  <a:lnTo>
                    <a:pt x="478" y="128"/>
                  </a:lnTo>
                  <a:lnTo>
                    <a:pt x="475" y="123"/>
                  </a:lnTo>
                  <a:lnTo>
                    <a:pt x="470" y="119"/>
                  </a:lnTo>
                  <a:lnTo>
                    <a:pt x="466" y="119"/>
                  </a:lnTo>
                  <a:lnTo>
                    <a:pt x="463" y="117"/>
                  </a:lnTo>
                  <a:lnTo>
                    <a:pt x="461" y="107"/>
                  </a:lnTo>
                  <a:lnTo>
                    <a:pt x="466" y="104"/>
                  </a:lnTo>
                  <a:lnTo>
                    <a:pt x="472" y="105"/>
                  </a:lnTo>
                  <a:lnTo>
                    <a:pt x="468" y="99"/>
                  </a:lnTo>
                  <a:lnTo>
                    <a:pt x="461" y="95"/>
                  </a:lnTo>
                  <a:lnTo>
                    <a:pt x="461" y="93"/>
                  </a:lnTo>
                  <a:lnTo>
                    <a:pt x="460" y="95"/>
                  </a:lnTo>
                  <a:lnTo>
                    <a:pt x="458" y="93"/>
                  </a:lnTo>
                  <a:lnTo>
                    <a:pt x="463" y="92"/>
                  </a:lnTo>
                  <a:lnTo>
                    <a:pt x="463" y="90"/>
                  </a:lnTo>
                  <a:lnTo>
                    <a:pt x="456" y="92"/>
                  </a:lnTo>
                  <a:lnTo>
                    <a:pt x="441" y="75"/>
                  </a:lnTo>
                  <a:lnTo>
                    <a:pt x="444" y="66"/>
                  </a:lnTo>
                  <a:lnTo>
                    <a:pt x="446" y="59"/>
                  </a:lnTo>
                  <a:lnTo>
                    <a:pt x="441" y="44"/>
                  </a:lnTo>
                  <a:lnTo>
                    <a:pt x="436" y="32"/>
                  </a:lnTo>
                  <a:lnTo>
                    <a:pt x="436" y="30"/>
                  </a:lnTo>
                  <a:lnTo>
                    <a:pt x="431" y="20"/>
                  </a:lnTo>
                  <a:lnTo>
                    <a:pt x="427" y="11"/>
                  </a:lnTo>
                  <a:lnTo>
                    <a:pt x="422" y="3"/>
                  </a:lnTo>
                  <a:lnTo>
                    <a:pt x="429" y="10"/>
                  </a:lnTo>
                  <a:lnTo>
                    <a:pt x="431" y="8"/>
                  </a:lnTo>
                  <a:lnTo>
                    <a:pt x="434" y="6"/>
                  </a:lnTo>
                  <a:lnTo>
                    <a:pt x="437" y="5"/>
                  </a:lnTo>
                  <a:lnTo>
                    <a:pt x="441" y="0"/>
                  </a:lnTo>
                  <a:lnTo>
                    <a:pt x="470" y="23"/>
                  </a:lnTo>
                  <a:lnTo>
                    <a:pt x="485" y="27"/>
                  </a:lnTo>
                  <a:lnTo>
                    <a:pt x="495" y="25"/>
                  </a:lnTo>
                  <a:lnTo>
                    <a:pt x="492" y="27"/>
                  </a:lnTo>
                  <a:lnTo>
                    <a:pt x="495" y="27"/>
                  </a:lnTo>
                  <a:lnTo>
                    <a:pt x="501" y="23"/>
                  </a:lnTo>
                  <a:lnTo>
                    <a:pt x="501" y="22"/>
                  </a:lnTo>
                  <a:lnTo>
                    <a:pt x="504" y="22"/>
                  </a:lnTo>
                  <a:lnTo>
                    <a:pt x="504" y="20"/>
                  </a:lnTo>
                  <a:lnTo>
                    <a:pt x="506" y="20"/>
                  </a:lnTo>
                  <a:lnTo>
                    <a:pt x="531" y="20"/>
                  </a:lnTo>
                  <a:lnTo>
                    <a:pt x="533" y="25"/>
                  </a:lnTo>
                  <a:lnTo>
                    <a:pt x="531" y="22"/>
                  </a:lnTo>
                  <a:lnTo>
                    <a:pt x="531" y="25"/>
                  </a:lnTo>
                  <a:lnTo>
                    <a:pt x="528" y="22"/>
                  </a:lnTo>
                  <a:lnTo>
                    <a:pt x="526" y="22"/>
                  </a:lnTo>
                  <a:lnTo>
                    <a:pt x="533" y="27"/>
                  </a:lnTo>
                  <a:lnTo>
                    <a:pt x="535" y="25"/>
                  </a:lnTo>
                  <a:lnTo>
                    <a:pt x="545" y="34"/>
                  </a:lnTo>
                  <a:lnTo>
                    <a:pt x="545" y="32"/>
                  </a:lnTo>
                  <a:lnTo>
                    <a:pt x="562" y="35"/>
                  </a:lnTo>
                  <a:lnTo>
                    <a:pt x="566" y="39"/>
                  </a:lnTo>
                  <a:lnTo>
                    <a:pt x="560" y="37"/>
                  </a:lnTo>
                  <a:lnTo>
                    <a:pt x="564" y="41"/>
                  </a:lnTo>
                  <a:lnTo>
                    <a:pt x="559" y="42"/>
                  </a:lnTo>
                  <a:lnTo>
                    <a:pt x="562" y="44"/>
                  </a:lnTo>
                  <a:lnTo>
                    <a:pt x="560" y="49"/>
                  </a:lnTo>
                  <a:lnTo>
                    <a:pt x="562" y="44"/>
                  </a:lnTo>
                  <a:lnTo>
                    <a:pt x="566" y="42"/>
                  </a:lnTo>
                  <a:lnTo>
                    <a:pt x="567" y="44"/>
                  </a:lnTo>
                  <a:lnTo>
                    <a:pt x="574" y="47"/>
                  </a:lnTo>
                  <a:lnTo>
                    <a:pt x="567" y="42"/>
                  </a:lnTo>
                  <a:lnTo>
                    <a:pt x="567" y="37"/>
                  </a:lnTo>
                  <a:lnTo>
                    <a:pt x="564" y="35"/>
                  </a:lnTo>
                  <a:lnTo>
                    <a:pt x="574" y="37"/>
                  </a:lnTo>
                  <a:lnTo>
                    <a:pt x="583" y="41"/>
                  </a:lnTo>
                  <a:lnTo>
                    <a:pt x="579" y="39"/>
                  </a:lnTo>
                  <a:lnTo>
                    <a:pt x="581" y="42"/>
                  </a:lnTo>
                  <a:lnTo>
                    <a:pt x="576" y="39"/>
                  </a:lnTo>
                  <a:lnTo>
                    <a:pt x="578" y="44"/>
                  </a:lnTo>
                  <a:lnTo>
                    <a:pt x="579" y="42"/>
                  </a:lnTo>
                  <a:lnTo>
                    <a:pt x="583" y="46"/>
                  </a:lnTo>
                  <a:lnTo>
                    <a:pt x="583" y="42"/>
                  </a:lnTo>
                  <a:lnTo>
                    <a:pt x="588" y="49"/>
                  </a:lnTo>
                  <a:lnTo>
                    <a:pt x="593" y="51"/>
                  </a:lnTo>
                  <a:lnTo>
                    <a:pt x="591" y="49"/>
                  </a:lnTo>
                  <a:lnTo>
                    <a:pt x="601" y="56"/>
                  </a:lnTo>
                  <a:lnTo>
                    <a:pt x="613" y="58"/>
                  </a:lnTo>
                  <a:lnTo>
                    <a:pt x="625" y="58"/>
                  </a:lnTo>
                  <a:lnTo>
                    <a:pt x="632" y="59"/>
                  </a:lnTo>
                  <a:lnTo>
                    <a:pt x="632" y="61"/>
                  </a:lnTo>
                  <a:lnTo>
                    <a:pt x="629" y="59"/>
                  </a:lnTo>
                  <a:lnTo>
                    <a:pt x="629" y="63"/>
                  </a:lnTo>
                  <a:lnTo>
                    <a:pt x="634" y="66"/>
                  </a:lnTo>
                  <a:lnTo>
                    <a:pt x="634" y="68"/>
                  </a:lnTo>
                  <a:lnTo>
                    <a:pt x="636" y="70"/>
                  </a:lnTo>
                  <a:lnTo>
                    <a:pt x="641" y="73"/>
                  </a:lnTo>
                  <a:lnTo>
                    <a:pt x="641" y="76"/>
                  </a:lnTo>
                  <a:lnTo>
                    <a:pt x="636" y="76"/>
                  </a:lnTo>
                  <a:lnTo>
                    <a:pt x="627" y="73"/>
                  </a:lnTo>
                  <a:lnTo>
                    <a:pt x="631" y="76"/>
                  </a:lnTo>
                  <a:lnTo>
                    <a:pt x="629" y="80"/>
                  </a:lnTo>
                  <a:lnTo>
                    <a:pt x="631" y="78"/>
                  </a:lnTo>
                  <a:lnTo>
                    <a:pt x="636" y="82"/>
                  </a:lnTo>
                  <a:lnTo>
                    <a:pt x="637" y="80"/>
                  </a:lnTo>
                  <a:lnTo>
                    <a:pt x="641" y="80"/>
                  </a:lnTo>
                  <a:lnTo>
                    <a:pt x="644" y="83"/>
                  </a:lnTo>
                  <a:lnTo>
                    <a:pt x="644" y="80"/>
                  </a:lnTo>
                  <a:lnTo>
                    <a:pt x="648" y="82"/>
                  </a:lnTo>
                  <a:lnTo>
                    <a:pt x="648" y="80"/>
                  </a:lnTo>
                  <a:lnTo>
                    <a:pt x="649" y="82"/>
                  </a:lnTo>
                  <a:lnTo>
                    <a:pt x="646" y="83"/>
                  </a:lnTo>
                  <a:lnTo>
                    <a:pt x="648" y="83"/>
                  </a:lnTo>
                  <a:lnTo>
                    <a:pt x="649" y="82"/>
                  </a:lnTo>
                  <a:lnTo>
                    <a:pt x="653" y="88"/>
                  </a:lnTo>
                  <a:lnTo>
                    <a:pt x="651" y="90"/>
                  </a:lnTo>
                  <a:lnTo>
                    <a:pt x="648" y="90"/>
                  </a:lnTo>
                  <a:lnTo>
                    <a:pt x="656" y="99"/>
                  </a:lnTo>
                  <a:lnTo>
                    <a:pt x="661" y="99"/>
                  </a:lnTo>
                  <a:lnTo>
                    <a:pt x="673" y="105"/>
                  </a:lnTo>
                  <a:lnTo>
                    <a:pt x="678" y="111"/>
                  </a:lnTo>
                  <a:lnTo>
                    <a:pt x="678" y="114"/>
                  </a:lnTo>
                  <a:lnTo>
                    <a:pt x="680" y="112"/>
                  </a:lnTo>
                  <a:lnTo>
                    <a:pt x="683" y="116"/>
                  </a:lnTo>
                  <a:lnTo>
                    <a:pt x="687" y="119"/>
                  </a:lnTo>
                  <a:lnTo>
                    <a:pt x="680" y="119"/>
                  </a:lnTo>
                  <a:lnTo>
                    <a:pt x="685" y="126"/>
                  </a:lnTo>
                  <a:lnTo>
                    <a:pt x="677" y="121"/>
                  </a:lnTo>
                  <a:lnTo>
                    <a:pt x="690" y="129"/>
                  </a:lnTo>
                  <a:lnTo>
                    <a:pt x="687" y="129"/>
                  </a:lnTo>
                  <a:lnTo>
                    <a:pt x="689" y="131"/>
                  </a:lnTo>
                  <a:lnTo>
                    <a:pt x="685" y="131"/>
                  </a:lnTo>
                  <a:lnTo>
                    <a:pt x="695" y="140"/>
                  </a:lnTo>
                  <a:lnTo>
                    <a:pt x="697" y="138"/>
                  </a:lnTo>
                  <a:lnTo>
                    <a:pt x="704" y="141"/>
                  </a:lnTo>
                  <a:lnTo>
                    <a:pt x="711" y="146"/>
                  </a:lnTo>
                  <a:lnTo>
                    <a:pt x="709" y="148"/>
                  </a:lnTo>
                  <a:lnTo>
                    <a:pt x="719" y="150"/>
                  </a:lnTo>
                  <a:lnTo>
                    <a:pt x="725" y="153"/>
                  </a:lnTo>
                  <a:lnTo>
                    <a:pt x="738" y="165"/>
                  </a:lnTo>
                  <a:lnTo>
                    <a:pt x="738" y="169"/>
                  </a:lnTo>
                  <a:lnTo>
                    <a:pt x="743" y="170"/>
                  </a:lnTo>
                  <a:lnTo>
                    <a:pt x="748" y="176"/>
                  </a:lnTo>
                  <a:lnTo>
                    <a:pt x="750" y="179"/>
                  </a:lnTo>
                  <a:lnTo>
                    <a:pt x="779" y="198"/>
                  </a:lnTo>
                  <a:lnTo>
                    <a:pt x="781" y="203"/>
                  </a:lnTo>
                  <a:lnTo>
                    <a:pt x="791" y="211"/>
                  </a:lnTo>
                  <a:lnTo>
                    <a:pt x="807" y="217"/>
                  </a:lnTo>
                  <a:lnTo>
                    <a:pt x="805" y="220"/>
                  </a:lnTo>
                  <a:lnTo>
                    <a:pt x="807" y="218"/>
                  </a:lnTo>
                  <a:lnTo>
                    <a:pt x="812" y="220"/>
                  </a:lnTo>
                  <a:lnTo>
                    <a:pt x="819" y="223"/>
                  </a:lnTo>
                  <a:lnTo>
                    <a:pt x="819" y="225"/>
                  </a:lnTo>
                  <a:lnTo>
                    <a:pt x="820" y="223"/>
                  </a:lnTo>
                  <a:lnTo>
                    <a:pt x="830" y="232"/>
                  </a:lnTo>
                  <a:lnTo>
                    <a:pt x="834" y="240"/>
                  </a:lnTo>
                  <a:lnTo>
                    <a:pt x="842" y="247"/>
                  </a:lnTo>
                  <a:lnTo>
                    <a:pt x="846" y="252"/>
                  </a:lnTo>
                  <a:lnTo>
                    <a:pt x="848" y="254"/>
                  </a:lnTo>
                  <a:lnTo>
                    <a:pt x="849" y="254"/>
                  </a:lnTo>
                  <a:lnTo>
                    <a:pt x="848" y="252"/>
                  </a:lnTo>
                  <a:lnTo>
                    <a:pt x="853" y="256"/>
                  </a:lnTo>
                  <a:lnTo>
                    <a:pt x="836" y="290"/>
                  </a:lnTo>
                  <a:lnTo>
                    <a:pt x="798" y="364"/>
                  </a:lnTo>
                  <a:lnTo>
                    <a:pt x="735" y="485"/>
                  </a:lnTo>
                  <a:lnTo>
                    <a:pt x="709" y="536"/>
                  </a:lnTo>
                  <a:lnTo>
                    <a:pt x="718" y="545"/>
                  </a:lnTo>
                  <a:lnTo>
                    <a:pt x="719" y="541"/>
                  </a:lnTo>
                  <a:lnTo>
                    <a:pt x="728" y="551"/>
                  </a:lnTo>
                  <a:lnTo>
                    <a:pt x="736" y="548"/>
                  </a:lnTo>
                  <a:lnTo>
                    <a:pt x="748" y="555"/>
                  </a:lnTo>
                  <a:lnTo>
                    <a:pt x="742" y="562"/>
                  </a:lnTo>
                  <a:lnTo>
                    <a:pt x="748" y="572"/>
                  </a:lnTo>
                  <a:lnTo>
                    <a:pt x="748" y="577"/>
                  </a:lnTo>
                  <a:lnTo>
                    <a:pt x="760" y="606"/>
                  </a:lnTo>
                  <a:lnTo>
                    <a:pt x="759" y="618"/>
                  </a:lnTo>
                  <a:lnTo>
                    <a:pt x="776" y="616"/>
                  </a:lnTo>
                  <a:lnTo>
                    <a:pt x="781" y="618"/>
                  </a:lnTo>
                  <a:lnTo>
                    <a:pt x="784" y="615"/>
                  </a:lnTo>
                  <a:lnTo>
                    <a:pt x="788" y="610"/>
                  </a:lnTo>
                  <a:lnTo>
                    <a:pt x="793" y="610"/>
                  </a:lnTo>
                  <a:lnTo>
                    <a:pt x="793" y="606"/>
                  </a:lnTo>
                  <a:lnTo>
                    <a:pt x="807" y="606"/>
                  </a:lnTo>
                  <a:lnTo>
                    <a:pt x="813" y="606"/>
                  </a:lnTo>
                  <a:lnTo>
                    <a:pt x="820" y="618"/>
                  </a:lnTo>
                  <a:lnTo>
                    <a:pt x="819" y="622"/>
                  </a:lnTo>
                  <a:lnTo>
                    <a:pt x="815" y="623"/>
                  </a:lnTo>
                  <a:lnTo>
                    <a:pt x="817" y="625"/>
                  </a:lnTo>
                  <a:lnTo>
                    <a:pt x="817" y="627"/>
                  </a:lnTo>
                  <a:lnTo>
                    <a:pt x="817" y="628"/>
                  </a:lnTo>
                  <a:lnTo>
                    <a:pt x="822" y="634"/>
                  </a:lnTo>
                  <a:lnTo>
                    <a:pt x="822" y="639"/>
                  </a:lnTo>
                  <a:lnTo>
                    <a:pt x="825" y="639"/>
                  </a:lnTo>
                  <a:lnTo>
                    <a:pt x="825" y="645"/>
                  </a:lnTo>
                  <a:lnTo>
                    <a:pt x="825" y="651"/>
                  </a:lnTo>
                  <a:lnTo>
                    <a:pt x="832" y="657"/>
                  </a:lnTo>
                  <a:lnTo>
                    <a:pt x="837" y="671"/>
                  </a:lnTo>
                  <a:lnTo>
                    <a:pt x="836" y="678"/>
                  </a:lnTo>
                  <a:lnTo>
                    <a:pt x="837" y="683"/>
                  </a:lnTo>
                  <a:lnTo>
                    <a:pt x="839" y="685"/>
                  </a:lnTo>
                  <a:lnTo>
                    <a:pt x="844" y="719"/>
                  </a:lnTo>
                  <a:lnTo>
                    <a:pt x="846" y="726"/>
                  </a:lnTo>
                  <a:lnTo>
                    <a:pt x="841" y="729"/>
                  </a:lnTo>
                  <a:lnTo>
                    <a:pt x="848" y="733"/>
                  </a:lnTo>
                  <a:lnTo>
                    <a:pt x="842" y="738"/>
                  </a:lnTo>
                  <a:lnTo>
                    <a:pt x="848" y="743"/>
                  </a:lnTo>
                  <a:lnTo>
                    <a:pt x="846" y="750"/>
                  </a:lnTo>
                  <a:lnTo>
                    <a:pt x="851" y="753"/>
                  </a:lnTo>
                  <a:lnTo>
                    <a:pt x="860" y="763"/>
                  </a:lnTo>
                  <a:lnTo>
                    <a:pt x="866" y="769"/>
                  </a:lnTo>
                  <a:lnTo>
                    <a:pt x="868" y="774"/>
                  </a:lnTo>
                  <a:lnTo>
                    <a:pt x="871" y="775"/>
                  </a:lnTo>
                  <a:lnTo>
                    <a:pt x="870" y="779"/>
                  </a:lnTo>
                  <a:lnTo>
                    <a:pt x="878" y="782"/>
                  </a:lnTo>
                  <a:lnTo>
                    <a:pt x="877" y="791"/>
                  </a:lnTo>
                  <a:lnTo>
                    <a:pt x="871" y="794"/>
                  </a:lnTo>
                  <a:lnTo>
                    <a:pt x="868" y="803"/>
                  </a:lnTo>
                  <a:lnTo>
                    <a:pt x="868" y="813"/>
                  </a:lnTo>
                  <a:lnTo>
                    <a:pt x="865" y="815"/>
                  </a:lnTo>
                  <a:lnTo>
                    <a:pt x="854" y="823"/>
                  </a:lnTo>
                  <a:lnTo>
                    <a:pt x="848" y="827"/>
                  </a:lnTo>
                  <a:lnTo>
                    <a:pt x="849" y="823"/>
                  </a:lnTo>
                  <a:lnTo>
                    <a:pt x="846" y="827"/>
                  </a:lnTo>
                  <a:lnTo>
                    <a:pt x="848" y="818"/>
                  </a:lnTo>
                  <a:lnTo>
                    <a:pt x="846" y="823"/>
                  </a:lnTo>
                  <a:lnTo>
                    <a:pt x="842" y="825"/>
                  </a:lnTo>
                  <a:lnTo>
                    <a:pt x="841" y="821"/>
                  </a:lnTo>
                  <a:lnTo>
                    <a:pt x="842" y="816"/>
                  </a:lnTo>
                  <a:lnTo>
                    <a:pt x="841" y="815"/>
                  </a:lnTo>
                  <a:lnTo>
                    <a:pt x="848" y="813"/>
                  </a:lnTo>
                  <a:lnTo>
                    <a:pt x="849" y="815"/>
                  </a:lnTo>
                  <a:lnTo>
                    <a:pt x="858" y="808"/>
                  </a:lnTo>
                  <a:lnTo>
                    <a:pt x="849" y="813"/>
                  </a:lnTo>
                  <a:lnTo>
                    <a:pt x="848" y="811"/>
                  </a:lnTo>
                  <a:lnTo>
                    <a:pt x="844" y="813"/>
                  </a:lnTo>
                  <a:lnTo>
                    <a:pt x="842" y="810"/>
                  </a:lnTo>
                  <a:lnTo>
                    <a:pt x="842" y="808"/>
                  </a:lnTo>
                  <a:lnTo>
                    <a:pt x="848" y="804"/>
                  </a:lnTo>
                  <a:lnTo>
                    <a:pt x="854" y="808"/>
                  </a:lnTo>
                  <a:lnTo>
                    <a:pt x="854" y="806"/>
                  </a:lnTo>
                  <a:lnTo>
                    <a:pt x="849" y="804"/>
                  </a:lnTo>
                  <a:lnTo>
                    <a:pt x="854" y="791"/>
                  </a:lnTo>
                  <a:lnTo>
                    <a:pt x="853" y="787"/>
                  </a:lnTo>
                  <a:lnTo>
                    <a:pt x="854" y="786"/>
                  </a:lnTo>
                  <a:lnTo>
                    <a:pt x="853" y="786"/>
                  </a:lnTo>
                  <a:lnTo>
                    <a:pt x="851" y="779"/>
                  </a:lnTo>
                  <a:lnTo>
                    <a:pt x="856" y="775"/>
                  </a:lnTo>
                  <a:lnTo>
                    <a:pt x="848" y="777"/>
                  </a:lnTo>
                  <a:lnTo>
                    <a:pt x="846" y="775"/>
                  </a:lnTo>
                  <a:lnTo>
                    <a:pt x="832" y="775"/>
                  </a:lnTo>
                  <a:lnTo>
                    <a:pt x="836" y="779"/>
                  </a:lnTo>
                  <a:lnTo>
                    <a:pt x="832" y="780"/>
                  </a:lnTo>
                  <a:lnTo>
                    <a:pt x="832" y="784"/>
                  </a:lnTo>
                  <a:lnTo>
                    <a:pt x="830" y="786"/>
                  </a:lnTo>
                  <a:lnTo>
                    <a:pt x="829" y="782"/>
                  </a:lnTo>
                  <a:lnTo>
                    <a:pt x="829" y="786"/>
                  </a:lnTo>
                  <a:lnTo>
                    <a:pt x="827" y="789"/>
                  </a:lnTo>
                  <a:lnTo>
                    <a:pt x="824" y="784"/>
                  </a:lnTo>
                  <a:lnTo>
                    <a:pt x="824" y="777"/>
                  </a:lnTo>
                  <a:lnTo>
                    <a:pt x="825" y="779"/>
                  </a:lnTo>
                  <a:lnTo>
                    <a:pt x="827" y="775"/>
                  </a:lnTo>
                  <a:lnTo>
                    <a:pt x="829" y="777"/>
                  </a:lnTo>
                  <a:lnTo>
                    <a:pt x="830" y="772"/>
                  </a:lnTo>
                  <a:lnTo>
                    <a:pt x="834" y="772"/>
                  </a:lnTo>
                  <a:lnTo>
                    <a:pt x="836" y="765"/>
                  </a:lnTo>
                  <a:lnTo>
                    <a:pt x="848" y="767"/>
                  </a:lnTo>
                  <a:lnTo>
                    <a:pt x="839" y="763"/>
                  </a:lnTo>
                  <a:lnTo>
                    <a:pt x="839" y="758"/>
                  </a:lnTo>
                  <a:lnTo>
                    <a:pt x="836" y="755"/>
                  </a:lnTo>
                  <a:lnTo>
                    <a:pt x="836" y="751"/>
                  </a:lnTo>
                  <a:lnTo>
                    <a:pt x="832" y="748"/>
                  </a:lnTo>
                  <a:lnTo>
                    <a:pt x="836" y="745"/>
                  </a:lnTo>
                  <a:lnTo>
                    <a:pt x="830" y="743"/>
                  </a:lnTo>
                  <a:lnTo>
                    <a:pt x="832" y="743"/>
                  </a:lnTo>
                  <a:lnTo>
                    <a:pt x="832" y="739"/>
                  </a:lnTo>
                  <a:lnTo>
                    <a:pt x="837" y="738"/>
                  </a:lnTo>
                  <a:lnTo>
                    <a:pt x="832" y="739"/>
                  </a:lnTo>
                  <a:lnTo>
                    <a:pt x="829" y="733"/>
                  </a:lnTo>
                  <a:lnTo>
                    <a:pt x="827" y="728"/>
                  </a:lnTo>
                  <a:lnTo>
                    <a:pt x="830" y="729"/>
                  </a:lnTo>
                  <a:lnTo>
                    <a:pt x="830" y="724"/>
                  </a:lnTo>
                  <a:lnTo>
                    <a:pt x="829" y="726"/>
                  </a:lnTo>
                  <a:lnTo>
                    <a:pt x="824" y="721"/>
                  </a:lnTo>
                  <a:lnTo>
                    <a:pt x="825" y="719"/>
                  </a:lnTo>
                  <a:lnTo>
                    <a:pt x="824" y="719"/>
                  </a:lnTo>
                  <a:lnTo>
                    <a:pt x="822" y="717"/>
                  </a:lnTo>
                  <a:lnTo>
                    <a:pt x="820" y="719"/>
                  </a:lnTo>
                  <a:lnTo>
                    <a:pt x="817" y="716"/>
                  </a:lnTo>
                  <a:lnTo>
                    <a:pt x="815" y="714"/>
                  </a:lnTo>
                  <a:lnTo>
                    <a:pt x="819" y="712"/>
                  </a:lnTo>
                  <a:lnTo>
                    <a:pt x="824" y="714"/>
                  </a:lnTo>
                  <a:lnTo>
                    <a:pt x="829" y="712"/>
                  </a:lnTo>
                  <a:lnTo>
                    <a:pt x="825" y="712"/>
                  </a:lnTo>
                  <a:lnTo>
                    <a:pt x="820" y="710"/>
                  </a:lnTo>
                  <a:lnTo>
                    <a:pt x="824" y="707"/>
                  </a:lnTo>
                  <a:lnTo>
                    <a:pt x="822" y="707"/>
                  </a:lnTo>
                  <a:lnTo>
                    <a:pt x="822" y="702"/>
                  </a:lnTo>
                  <a:lnTo>
                    <a:pt x="827" y="702"/>
                  </a:lnTo>
                  <a:lnTo>
                    <a:pt x="820" y="700"/>
                  </a:lnTo>
                  <a:lnTo>
                    <a:pt x="820" y="697"/>
                  </a:lnTo>
                  <a:lnTo>
                    <a:pt x="822" y="695"/>
                  </a:lnTo>
                  <a:lnTo>
                    <a:pt x="832" y="707"/>
                  </a:lnTo>
                  <a:lnTo>
                    <a:pt x="824" y="693"/>
                  </a:lnTo>
                  <a:lnTo>
                    <a:pt x="827" y="688"/>
                  </a:lnTo>
                  <a:lnTo>
                    <a:pt x="836" y="695"/>
                  </a:lnTo>
                  <a:lnTo>
                    <a:pt x="827" y="688"/>
                  </a:lnTo>
                  <a:lnTo>
                    <a:pt x="825" y="688"/>
                  </a:lnTo>
                  <a:lnTo>
                    <a:pt x="822" y="692"/>
                  </a:lnTo>
                  <a:lnTo>
                    <a:pt x="820" y="685"/>
                  </a:lnTo>
                  <a:lnTo>
                    <a:pt x="822" y="685"/>
                  </a:lnTo>
                  <a:lnTo>
                    <a:pt x="824" y="686"/>
                  </a:lnTo>
                  <a:lnTo>
                    <a:pt x="825" y="685"/>
                  </a:lnTo>
                  <a:lnTo>
                    <a:pt x="824" y="681"/>
                  </a:lnTo>
                  <a:lnTo>
                    <a:pt x="827" y="680"/>
                  </a:lnTo>
                  <a:lnTo>
                    <a:pt x="820" y="683"/>
                  </a:lnTo>
                  <a:lnTo>
                    <a:pt x="819" y="678"/>
                  </a:lnTo>
                  <a:lnTo>
                    <a:pt x="820" y="671"/>
                  </a:lnTo>
                  <a:lnTo>
                    <a:pt x="824" y="671"/>
                  </a:lnTo>
                  <a:lnTo>
                    <a:pt x="824" y="668"/>
                  </a:lnTo>
                  <a:lnTo>
                    <a:pt x="827" y="666"/>
                  </a:lnTo>
                  <a:lnTo>
                    <a:pt x="830" y="666"/>
                  </a:lnTo>
                  <a:lnTo>
                    <a:pt x="825" y="664"/>
                  </a:lnTo>
                  <a:lnTo>
                    <a:pt x="817" y="673"/>
                  </a:lnTo>
                  <a:lnTo>
                    <a:pt x="812" y="664"/>
                  </a:lnTo>
                  <a:lnTo>
                    <a:pt x="807" y="661"/>
                  </a:lnTo>
                  <a:lnTo>
                    <a:pt x="808" y="657"/>
                  </a:lnTo>
                  <a:lnTo>
                    <a:pt x="807" y="649"/>
                  </a:lnTo>
                  <a:lnTo>
                    <a:pt x="808" y="651"/>
                  </a:lnTo>
                  <a:lnTo>
                    <a:pt x="810" y="645"/>
                  </a:lnTo>
                  <a:lnTo>
                    <a:pt x="807" y="647"/>
                  </a:lnTo>
                  <a:lnTo>
                    <a:pt x="807" y="642"/>
                  </a:lnTo>
                  <a:lnTo>
                    <a:pt x="808" y="637"/>
                  </a:lnTo>
                  <a:lnTo>
                    <a:pt x="808" y="625"/>
                  </a:lnTo>
                  <a:lnTo>
                    <a:pt x="808" y="623"/>
                  </a:lnTo>
                  <a:lnTo>
                    <a:pt x="812" y="620"/>
                  </a:lnTo>
                  <a:lnTo>
                    <a:pt x="808" y="623"/>
                  </a:lnTo>
                  <a:lnTo>
                    <a:pt x="808" y="625"/>
                  </a:lnTo>
                  <a:lnTo>
                    <a:pt x="805" y="622"/>
                  </a:lnTo>
                  <a:lnTo>
                    <a:pt x="807" y="628"/>
                  </a:lnTo>
                  <a:lnTo>
                    <a:pt x="807" y="632"/>
                  </a:lnTo>
                  <a:lnTo>
                    <a:pt x="805" y="628"/>
                  </a:lnTo>
                  <a:lnTo>
                    <a:pt x="803" y="625"/>
                  </a:lnTo>
                  <a:lnTo>
                    <a:pt x="805" y="632"/>
                  </a:lnTo>
                  <a:lnTo>
                    <a:pt x="803" y="637"/>
                  </a:lnTo>
                  <a:lnTo>
                    <a:pt x="803" y="649"/>
                  </a:lnTo>
                  <a:lnTo>
                    <a:pt x="801" y="651"/>
                  </a:lnTo>
                  <a:lnTo>
                    <a:pt x="801" y="657"/>
                  </a:lnTo>
                  <a:lnTo>
                    <a:pt x="798" y="664"/>
                  </a:lnTo>
                  <a:lnTo>
                    <a:pt x="793" y="661"/>
                  </a:lnTo>
                  <a:lnTo>
                    <a:pt x="793" y="652"/>
                  </a:lnTo>
                  <a:lnTo>
                    <a:pt x="793" y="656"/>
                  </a:lnTo>
                  <a:lnTo>
                    <a:pt x="789" y="652"/>
                  </a:lnTo>
                  <a:lnTo>
                    <a:pt x="783" y="651"/>
                  </a:lnTo>
                  <a:lnTo>
                    <a:pt x="784" y="649"/>
                  </a:lnTo>
                  <a:lnTo>
                    <a:pt x="783" y="647"/>
                  </a:lnTo>
                  <a:lnTo>
                    <a:pt x="786" y="649"/>
                  </a:lnTo>
                  <a:lnTo>
                    <a:pt x="786" y="644"/>
                  </a:lnTo>
                  <a:lnTo>
                    <a:pt x="788" y="644"/>
                  </a:lnTo>
                  <a:lnTo>
                    <a:pt x="786" y="635"/>
                  </a:lnTo>
                  <a:lnTo>
                    <a:pt x="793" y="635"/>
                  </a:lnTo>
                  <a:lnTo>
                    <a:pt x="789" y="632"/>
                  </a:lnTo>
                  <a:lnTo>
                    <a:pt x="788" y="634"/>
                  </a:lnTo>
                  <a:lnTo>
                    <a:pt x="788" y="632"/>
                  </a:lnTo>
                  <a:lnTo>
                    <a:pt x="788" y="627"/>
                  </a:lnTo>
                  <a:lnTo>
                    <a:pt x="786" y="630"/>
                  </a:lnTo>
                  <a:lnTo>
                    <a:pt x="784" y="630"/>
                  </a:lnTo>
                  <a:lnTo>
                    <a:pt x="788" y="630"/>
                  </a:lnTo>
                  <a:lnTo>
                    <a:pt x="786" y="634"/>
                  </a:lnTo>
                  <a:lnTo>
                    <a:pt x="783" y="635"/>
                  </a:lnTo>
                  <a:lnTo>
                    <a:pt x="779" y="632"/>
                  </a:lnTo>
                  <a:lnTo>
                    <a:pt x="783" y="632"/>
                  </a:lnTo>
                  <a:lnTo>
                    <a:pt x="777" y="630"/>
                  </a:lnTo>
                  <a:lnTo>
                    <a:pt x="779" y="625"/>
                  </a:lnTo>
                  <a:lnTo>
                    <a:pt x="777" y="627"/>
                  </a:lnTo>
                  <a:lnTo>
                    <a:pt x="776" y="622"/>
                  </a:lnTo>
                  <a:lnTo>
                    <a:pt x="776" y="627"/>
                  </a:lnTo>
                  <a:lnTo>
                    <a:pt x="774" y="627"/>
                  </a:lnTo>
                  <a:lnTo>
                    <a:pt x="769" y="616"/>
                  </a:lnTo>
                  <a:lnTo>
                    <a:pt x="771" y="623"/>
                  </a:lnTo>
                  <a:lnTo>
                    <a:pt x="767" y="622"/>
                  </a:lnTo>
                  <a:lnTo>
                    <a:pt x="764" y="625"/>
                  </a:lnTo>
                  <a:lnTo>
                    <a:pt x="769" y="623"/>
                  </a:lnTo>
                  <a:lnTo>
                    <a:pt x="776" y="628"/>
                  </a:lnTo>
                  <a:lnTo>
                    <a:pt x="777" y="632"/>
                  </a:lnTo>
                  <a:lnTo>
                    <a:pt x="774" y="628"/>
                  </a:lnTo>
                  <a:lnTo>
                    <a:pt x="774" y="634"/>
                  </a:lnTo>
                  <a:lnTo>
                    <a:pt x="776" y="637"/>
                  </a:lnTo>
                  <a:lnTo>
                    <a:pt x="776" y="634"/>
                  </a:lnTo>
                  <a:lnTo>
                    <a:pt x="779" y="637"/>
                  </a:lnTo>
                  <a:lnTo>
                    <a:pt x="774" y="637"/>
                  </a:lnTo>
                  <a:lnTo>
                    <a:pt x="777" y="640"/>
                  </a:lnTo>
                  <a:lnTo>
                    <a:pt x="779" y="637"/>
                  </a:lnTo>
                  <a:lnTo>
                    <a:pt x="781" y="644"/>
                  </a:lnTo>
                  <a:lnTo>
                    <a:pt x="779" y="644"/>
                  </a:lnTo>
                  <a:lnTo>
                    <a:pt x="781" y="645"/>
                  </a:lnTo>
                  <a:lnTo>
                    <a:pt x="781" y="649"/>
                  </a:lnTo>
                  <a:lnTo>
                    <a:pt x="779" y="651"/>
                  </a:lnTo>
                  <a:lnTo>
                    <a:pt x="774" y="651"/>
                  </a:lnTo>
                  <a:lnTo>
                    <a:pt x="774" y="647"/>
                  </a:lnTo>
                  <a:lnTo>
                    <a:pt x="771" y="644"/>
                  </a:lnTo>
                  <a:lnTo>
                    <a:pt x="771" y="645"/>
                  </a:lnTo>
                  <a:lnTo>
                    <a:pt x="769" y="645"/>
                  </a:lnTo>
                  <a:lnTo>
                    <a:pt x="771" y="647"/>
                  </a:lnTo>
                  <a:lnTo>
                    <a:pt x="772" y="647"/>
                  </a:lnTo>
                  <a:lnTo>
                    <a:pt x="772" y="649"/>
                  </a:lnTo>
                  <a:lnTo>
                    <a:pt x="767" y="645"/>
                  </a:lnTo>
                  <a:lnTo>
                    <a:pt x="767" y="649"/>
                  </a:lnTo>
                  <a:lnTo>
                    <a:pt x="764" y="649"/>
                  </a:lnTo>
                  <a:lnTo>
                    <a:pt x="764" y="647"/>
                  </a:lnTo>
                  <a:lnTo>
                    <a:pt x="766" y="647"/>
                  </a:lnTo>
                  <a:lnTo>
                    <a:pt x="762" y="644"/>
                  </a:lnTo>
                  <a:lnTo>
                    <a:pt x="762" y="642"/>
                  </a:lnTo>
                  <a:lnTo>
                    <a:pt x="760" y="640"/>
                  </a:lnTo>
                  <a:lnTo>
                    <a:pt x="759" y="640"/>
                  </a:lnTo>
                  <a:lnTo>
                    <a:pt x="750" y="627"/>
                  </a:lnTo>
                  <a:lnTo>
                    <a:pt x="755" y="627"/>
                  </a:lnTo>
                  <a:lnTo>
                    <a:pt x="750" y="625"/>
                  </a:lnTo>
                  <a:lnTo>
                    <a:pt x="747" y="618"/>
                  </a:lnTo>
                  <a:lnTo>
                    <a:pt x="748" y="613"/>
                  </a:lnTo>
                  <a:lnTo>
                    <a:pt x="743" y="604"/>
                  </a:lnTo>
                  <a:lnTo>
                    <a:pt x="738" y="599"/>
                  </a:lnTo>
                  <a:lnTo>
                    <a:pt x="740" y="601"/>
                  </a:lnTo>
                  <a:lnTo>
                    <a:pt x="743" y="599"/>
                  </a:lnTo>
                  <a:lnTo>
                    <a:pt x="738" y="599"/>
                  </a:lnTo>
                  <a:lnTo>
                    <a:pt x="730" y="587"/>
                  </a:lnTo>
                  <a:lnTo>
                    <a:pt x="731" y="589"/>
                  </a:lnTo>
                  <a:lnTo>
                    <a:pt x="730" y="586"/>
                  </a:lnTo>
                  <a:lnTo>
                    <a:pt x="728" y="586"/>
                  </a:lnTo>
                  <a:lnTo>
                    <a:pt x="719" y="574"/>
                  </a:lnTo>
                  <a:lnTo>
                    <a:pt x="726" y="574"/>
                  </a:lnTo>
                  <a:lnTo>
                    <a:pt x="730" y="572"/>
                  </a:lnTo>
                  <a:lnTo>
                    <a:pt x="730" y="565"/>
                  </a:lnTo>
                  <a:lnTo>
                    <a:pt x="735" y="562"/>
                  </a:lnTo>
                  <a:lnTo>
                    <a:pt x="736" y="569"/>
                  </a:lnTo>
                  <a:lnTo>
                    <a:pt x="733" y="572"/>
                  </a:lnTo>
                  <a:lnTo>
                    <a:pt x="733" y="577"/>
                  </a:lnTo>
                  <a:lnTo>
                    <a:pt x="731" y="577"/>
                  </a:lnTo>
                  <a:lnTo>
                    <a:pt x="731" y="579"/>
                  </a:lnTo>
                  <a:lnTo>
                    <a:pt x="733" y="577"/>
                  </a:lnTo>
                  <a:lnTo>
                    <a:pt x="736" y="570"/>
                  </a:lnTo>
                  <a:lnTo>
                    <a:pt x="743" y="574"/>
                  </a:lnTo>
                  <a:lnTo>
                    <a:pt x="738" y="569"/>
                  </a:lnTo>
                  <a:lnTo>
                    <a:pt x="735" y="560"/>
                  </a:lnTo>
                  <a:lnTo>
                    <a:pt x="731" y="562"/>
                  </a:lnTo>
                  <a:lnTo>
                    <a:pt x="725" y="563"/>
                  </a:lnTo>
                  <a:lnTo>
                    <a:pt x="711" y="562"/>
                  </a:lnTo>
                  <a:lnTo>
                    <a:pt x="701" y="553"/>
                  </a:lnTo>
                  <a:lnTo>
                    <a:pt x="692" y="546"/>
                  </a:lnTo>
                  <a:lnTo>
                    <a:pt x="699" y="545"/>
                  </a:lnTo>
                  <a:lnTo>
                    <a:pt x="699" y="541"/>
                  </a:lnTo>
                  <a:lnTo>
                    <a:pt x="699" y="538"/>
                  </a:lnTo>
                  <a:lnTo>
                    <a:pt x="695" y="538"/>
                  </a:lnTo>
                  <a:lnTo>
                    <a:pt x="697" y="541"/>
                  </a:lnTo>
                  <a:lnTo>
                    <a:pt x="689" y="541"/>
                  </a:lnTo>
                  <a:lnTo>
                    <a:pt x="672" y="524"/>
                  </a:lnTo>
                  <a:lnTo>
                    <a:pt x="646" y="516"/>
                  </a:lnTo>
                  <a:lnTo>
                    <a:pt x="642" y="512"/>
                  </a:lnTo>
                  <a:lnTo>
                    <a:pt x="644" y="514"/>
                  </a:lnTo>
                  <a:lnTo>
                    <a:pt x="641" y="507"/>
                  </a:lnTo>
                  <a:lnTo>
                    <a:pt x="644" y="505"/>
                  </a:lnTo>
                  <a:lnTo>
                    <a:pt x="636" y="502"/>
                  </a:lnTo>
                  <a:lnTo>
                    <a:pt x="636" y="499"/>
                  </a:lnTo>
                  <a:lnTo>
                    <a:pt x="631" y="495"/>
                  </a:lnTo>
                  <a:lnTo>
                    <a:pt x="636" y="492"/>
                  </a:lnTo>
                  <a:lnTo>
                    <a:pt x="637" y="490"/>
                  </a:lnTo>
                  <a:lnTo>
                    <a:pt x="636" y="490"/>
                  </a:lnTo>
                  <a:lnTo>
                    <a:pt x="641" y="485"/>
                  </a:lnTo>
                  <a:lnTo>
                    <a:pt x="644" y="485"/>
                  </a:lnTo>
                  <a:lnTo>
                    <a:pt x="641" y="485"/>
                  </a:lnTo>
                  <a:lnTo>
                    <a:pt x="639" y="487"/>
                  </a:lnTo>
                  <a:lnTo>
                    <a:pt x="627" y="490"/>
                  </a:lnTo>
                  <a:lnTo>
                    <a:pt x="624" y="488"/>
                  </a:lnTo>
                  <a:lnTo>
                    <a:pt x="620" y="481"/>
                  </a:lnTo>
                  <a:lnTo>
                    <a:pt x="615" y="478"/>
                  </a:lnTo>
                  <a:lnTo>
                    <a:pt x="624" y="475"/>
                  </a:lnTo>
                  <a:lnTo>
                    <a:pt x="619" y="475"/>
                  </a:lnTo>
                  <a:lnTo>
                    <a:pt x="620" y="475"/>
                  </a:lnTo>
                  <a:lnTo>
                    <a:pt x="619" y="473"/>
                  </a:lnTo>
                  <a:lnTo>
                    <a:pt x="620" y="473"/>
                  </a:lnTo>
                  <a:lnTo>
                    <a:pt x="617" y="473"/>
                  </a:lnTo>
                  <a:lnTo>
                    <a:pt x="619" y="471"/>
                  </a:lnTo>
                  <a:lnTo>
                    <a:pt x="612" y="469"/>
                  </a:lnTo>
                  <a:lnTo>
                    <a:pt x="619" y="469"/>
                  </a:lnTo>
                  <a:lnTo>
                    <a:pt x="619" y="466"/>
                  </a:lnTo>
                  <a:lnTo>
                    <a:pt x="613" y="466"/>
                  </a:lnTo>
                  <a:lnTo>
                    <a:pt x="613" y="464"/>
                  </a:lnTo>
                  <a:lnTo>
                    <a:pt x="608" y="466"/>
                  </a:lnTo>
                  <a:lnTo>
                    <a:pt x="605" y="463"/>
                  </a:lnTo>
                  <a:lnTo>
                    <a:pt x="605" y="461"/>
                  </a:lnTo>
                  <a:lnTo>
                    <a:pt x="619" y="464"/>
                  </a:lnTo>
                  <a:lnTo>
                    <a:pt x="617" y="461"/>
                  </a:lnTo>
                  <a:lnTo>
                    <a:pt x="613" y="463"/>
                  </a:lnTo>
                  <a:lnTo>
                    <a:pt x="608" y="459"/>
                  </a:lnTo>
                  <a:lnTo>
                    <a:pt x="608" y="457"/>
                  </a:lnTo>
                  <a:lnTo>
                    <a:pt x="608" y="454"/>
                  </a:lnTo>
                  <a:lnTo>
                    <a:pt x="610" y="456"/>
                  </a:lnTo>
                  <a:lnTo>
                    <a:pt x="608" y="454"/>
                  </a:lnTo>
                  <a:lnTo>
                    <a:pt x="612" y="452"/>
                  </a:lnTo>
                  <a:lnTo>
                    <a:pt x="613" y="454"/>
                  </a:lnTo>
                  <a:lnTo>
                    <a:pt x="612" y="452"/>
                  </a:lnTo>
                  <a:lnTo>
                    <a:pt x="620" y="456"/>
                  </a:lnTo>
                  <a:lnTo>
                    <a:pt x="620" y="454"/>
                  </a:lnTo>
                  <a:lnTo>
                    <a:pt x="613" y="451"/>
                  </a:lnTo>
                  <a:lnTo>
                    <a:pt x="603" y="452"/>
                  </a:lnTo>
                  <a:lnTo>
                    <a:pt x="603" y="451"/>
                  </a:lnTo>
                  <a:lnTo>
                    <a:pt x="605" y="449"/>
                  </a:lnTo>
                  <a:lnTo>
                    <a:pt x="601" y="449"/>
                  </a:lnTo>
                  <a:lnTo>
                    <a:pt x="600" y="449"/>
                  </a:lnTo>
                  <a:lnTo>
                    <a:pt x="600" y="447"/>
                  </a:lnTo>
                  <a:lnTo>
                    <a:pt x="598" y="447"/>
                  </a:lnTo>
                  <a:lnTo>
                    <a:pt x="598" y="449"/>
                  </a:lnTo>
                  <a:lnTo>
                    <a:pt x="595" y="449"/>
                  </a:lnTo>
                  <a:lnTo>
                    <a:pt x="593" y="447"/>
                  </a:lnTo>
                  <a:lnTo>
                    <a:pt x="596" y="446"/>
                  </a:lnTo>
                  <a:lnTo>
                    <a:pt x="595" y="446"/>
                  </a:lnTo>
                  <a:lnTo>
                    <a:pt x="596" y="444"/>
                  </a:lnTo>
                  <a:lnTo>
                    <a:pt x="591" y="446"/>
                  </a:lnTo>
                  <a:lnTo>
                    <a:pt x="596" y="442"/>
                  </a:lnTo>
                  <a:lnTo>
                    <a:pt x="596" y="439"/>
                  </a:lnTo>
                  <a:lnTo>
                    <a:pt x="593" y="442"/>
                  </a:lnTo>
                  <a:lnTo>
                    <a:pt x="591" y="442"/>
                  </a:lnTo>
                  <a:lnTo>
                    <a:pt x="593" y="442"/>
                  </a:lnTo>
                  <a:lnTo>
                    <a:pt x="589" y="447"/>
                  </a:lnTo>
                  <a:lnTo>
                    <a:pt x="588" y="446"/>
                  </a:lnTo>
                  <a:lnTo>
                    <a:pt x="589" y="444"/>
                  </a:lnTo>
                  <a:lnTo>
                    <a:pt x="586" y="444"/>
                  </a:lnTo>
                  <a:lnTo>
                    <a:pt x="586" y="446"/>
                  </a:lnTo>
                  <a:lnTo>
                    <a:pt x="584" y="446"/>
                  </a:lnTo>
                  <a:lnTo>
                    <a:pt x="583" y="439"/>
                  </a:lnTo>
                  <a:lnTo>
                    <a:pt x="595" y="435"/>
                  </a:lnTo>
                  <a:lnTo>
                    <a:pt x="593" y="434"/>
                  </a:lnTo>
                  <a:lnTo>
                    <a:pt x="595" y="434"/>
                  </a:lnTo>
                  <a:lnTo>
                    <a:pt x="584" y="437"/>
                  </a:lnTo>
                  <a:lnTo>
                    <a:pt x="584" y="434"/>
                  </a:lnTo>
                  <a:lnTo>
                    <a:pt x="578" y="432"/>
                  </a:lnTo>
                  <a:lnTo>
                    <a:pt x="579" y="432"/>
                  </a:lnTo>
                  <a:lnTo>
                    <a:pt x="576" y="434"/>
                  </a:lnTo>
                  <a:lnTo>
                    <a:pt x="583" y="435"/>
                  </a:lnTo>
                  <a:lnTo>
                    <a:pt x="579" y="437"/>
                  </a:lnTo>
                  <a:lnTo>
                    <a:pt x="578" y="435"/>
                  </a:lnTo>
                  <a:lnTo>
                    <a:pt x="578" y="437"/>
                  </a:lnTo>
                  <a:lnTo>
                    <a:pt x="576" y="439"/>
                  </a:lnTo>
                  <a:lnTo>
                    <a:pt x="574" y="439"/>
                  </a:lnTo>
                  <a:lnTo>
                    <a:pt x="574" y="440"/>
                  </a:lnTo>
                  <a:lnTo>
                    <a:pt x="567" y="437"/>
                  </a:lnTo>
                  <a:lnTo>
                    <a:pt x="572" y="439"/>
                  </a:lnTo>
                  <a:lnTo>
                    <a:pt x="569" y="439"/>
                  </a:lnTo>
                  <a:lnTo>
                    <a:pt x="567" y="439"/>
                  </a:lnTo>
                  <a:lnTo>
                    <a:pt x="566" y="440"/>
                  </a:lnTo>
                  <a:lnTo>
                    <a:pt x="574" y="440"/>
                  </a:lnTo>
                  <a:lnTo>
                    <a:pt x="569" y="446"/>
                  </a:lnTo>
                  <a:lnTo>
                    <a:pt x="576" y="442"/>
                  </a:lnTo>
                  <a:lnTo>
                    <a:pt x="574" y="447"/>
                  </a:lnTo>
                  <a:lnTo>
                    <a:pt x="569" y="449"/>
                  </a:lnTo>
                  <a:lnTo>
                    <a:pt x="567" y="446"/>
                  </a:lnTo>
                  <a:lnTo>
                    <a:pt x="562" y="447"/>
                  </a:lnTo>
                  <a:lnTo>
                    <a:pt x="567" y="447"/>
                  </a:lnTo>
                  <a:lnTo>
                    <a:pt x="569" y="452"/>
                  </a:lnTo>
                  <a:lnTo>
                    <a:pt x="571" y="451"/>
                  </a:lnTo>
                  <a:lnTo>
                    <a:pt x="572" y="451"/>
                  </a:lnTo>
                  <a:lnTo>
                    <a:pt x="572" y="452"/>
                  </a:lnTo>
                  <a:lnTo>
                    <a:pt x="576" y="449"/>
                  </a:lnTo>
                  <a:lnTo>
                    <a:pt x="576" y="456"/>
                  </a:lnTo>
                  <a:lnTo>
                    <a:pt x="572" y="456"/>
                  </a:lnTo>
                  <a:lnTo>
                    <a:pt x="571" y="454"/>
                  </a:lnTo>
                  <a:lnTo>
                    <a:pt x="571" y="457"/>
                  </a:lnTo>
                  <a:lnTo>
                    <a:pt x="569" y="454"/>
                  </a:lnTo>
                  <a:lnTo>
                    <a:pt x="569" y="456"/>
                  </a:lnTo>
                  <a:lnTo>
                    <a:pt x="564" y="457"/>
                  </a:lnTo>
                  <a:lnTo>
                    <a:pt x="564" y="456"/>
                  </a:lnTo>
                  <a:lnTo>
                    <a:pt x="564" y="457"/>
                  </a:lnTo>
                  <a:lnTo>
                    <a:pt x="560" y="459"/>
                  </a:lnTo>
                  <a:lnTo>
                    <a:pt x="567" y="459"/>
                  </a:lnTo>
                  <a:lnTo>
                    <a:pt x="566" y="459"/>
                  </a:lnTo>
                  <a:lnTo>
                    <a:pt x="566" y="461"/>
                  </a:lnTo>
                  <a:lnTo>
                    <a:pt x="566" y="463"/>
                  </a:lnTo>
                  <a:lnTo>
                    <a:pt x="567" y="461"/>
                  </a:lnTo>
                  <a:lnTo>
                    <a:pt x="564" y="463"/>
                  </a:lnTo>
                  <a:lnTo>
                    <a:pt x="562" y="459"/>
                  </a:lnTo>
                  <a:lnTo>
                    <a:pt x="559" y="463"/>
                  </a:lnTo>
                  <a:lnTo>
                    <a:pt x="557" y="466"/>
                  </a:lnTo>
                  <a:lnTo>
                    <a:pt x="555" y="463"/>
                  </a:lnTo>
                  <a:lnTo>
                    <a:pt x="555" y="464"/>
                  </a:lnTo>
                  <a:lnTo>
                    <a:pt x="554" y="464"/>
                  </a:lnTo>
                  <a:lnTo>
                    <a:pt x="552" y="464"/>
                  </a:lnTo>
                  <a:lnTo>
                    <a:pt x="545" y="457"/>
                  </a:lnTo>
                  <a:lnTo>
                    <a:pt x="543" y="456"/>
                  </a:lnTo>
                  <a:lnTo>
                    <a:pt x="547" y="456"/>
                  </a:lnTo>
                  <a:lnTo>
                    <a:pt x="545" y="454"/>
                  </a:lnTo>
                  <a:lnTo>
                    <a:pt x="538" y="457"/>
                  </a:lnTo>
                  <a:lnTo>
                    <a:pt x="542" y="454"/>
                  </a:lnTo>
                  <a:lnTo>
                    <a:pt x="542" y="449"/>
                  </a:lnTo>
                  <a:lnTo>
                    <a:pt x="540" y="452"/>
                  </a:lnTo>
                  <a:lnTo>
                    <a:pt x="531" y="456"/>
                  </a:lnTo>
                  <a:lnTo>
                    <a:pt x="531" y="459"/>
                  </a:lnTo>
                  <a:lnTo>
                    <a:pt x="530" y="457"/>
                  </a:lnTo>
                  <a:lnTo>
                    <a:pt x="533" y="452"/>
                  </a:lnTo>
                  <a:lnTo>
                    <a:pt x="531" y="451"/>
                  </a:lnTo>
                  <a:lnTo>
                    <a:pt x="530" y="454"/>
                  </a:lnTo>
                  <a:lnTo>
                    <a:pt x="528" y="452"/>
                  </a:lnTo>
                  <a:lnTo>
                    <a:pt x="528" y="456"/>
                  </a:lnTo>
                  <a:lnTo>
                    <a:pt x="526" y="459"/>
                  </a:lnTo>
                  <a:lnTo>
                    <a:pt x="523" y="451"/>
                  </a:lnTo>
                  <a:lnTo>
                    <a:pt x="523" y="456"/>
                  </a:lnTo>
                  <a:lnTo>
                    <a:pt x="521" y="456"/>
                  </a:lnTo>
                  <a:lnTo>
                    <a:pt x="519" y="457"/>
                  </a:lnTo>
                  <a:lnTo>
                    <a:pt x="519" y="454"/>
                  </a:lnTo>
                  <a:lnTo>
                    <a:pt x="518" y="457"/>
                  </a:lnTo>
                  <a:lnTo>
                    <a:pt x="516" y="456"/>
                  </a:lnTo>
                  <a:lnTo>
                    <a:pt x="514" y="457"/>
                  </a:lnTo>
                  <a:lnTo>
                    <a:pt x="509" y="457"/>
                  </a:lnTo>
                  <a:lnTo>
                    <a:pt x="518" y="451"/>
                  </a:lnTo>
                  <a:lnTo>
                    <a:pt x="507" y="456"/>
                  </a:lnTo>
                  <a:lnTo>
                    <a:pt x="507" y="454"/>
                  </a:lnTo>
                  <a:lnTo>
                    <a:pt x="511" y="452"/>
                  </a:lnTo>
                  <a:lnTo>
                    <a:pt x="506" y="451"/>
                  </a:lnTo>
                  <a:lnTo>
                    <a:pt x="506" y="454"/>
                  </a:lnTo>
                  <a:lnTo>
                    <a:pt x="504" y="454"/>
                  </a:lnTo>
                  <a:lnTo>
                    <a:pt x="504" y="456"/>
                  </a:lnTo>
                  <a:lnTo>
                    <a:pt x="497" y="456"/>
                  </a:lnTo>
                  <a:lnTo>
                    <a:pt x="495" y="457"/>
                  </a:lnTo>
                  <a:lnTo>
                    <a:pt x="494" y="459"/>
                  </a:lnTo>
                  <a:lnTo>
                    <a:pt x="494" y="454"/>
                  </a:lnTo>
                  <a:lnTo>
                    <a:pt x="490" y="451"/>
                  </a:lnTo>
                  <a:lnTo>
                    <a:pt x="490" y="456"/>
                  </a:lnTo>
                  <a:lnTo>
                    <a:pt x="485" y="451"/>
                  </a:lnTo>
                  <a:lnTo>
                    <a:pt x="478" y="451"/>
                  </a:lnTo>
                  <a:lnTo>
                    <a:pt x="478" y="447"/>
                  </a:lnTo>
                  <a:lnTo>
                    <a:pt x="475" y="444"/>
                  </a:lnTo>
                  <a:lnTo>
                    <a:pt x="477" y="442"/>
                  </a:lnTo>
                  <a:lnTo>
                    <a:pt x="480" y="442"/>
                  </a:lnTo>
                  <a:lnTo>
                    <a:pt x="480" y="440"/>
                  </a:lnTo>
                  <a:lnTo>
                    <a:pt x="485" y="440"/>
                  </a:lnTo>
                  <a:lnTo>
                    <a:pt x="490" y="446"/>
                  </a:lnTo>
                  <a:lnTo>
                    <a:pt x="490" y="442"/>
                  </a:lnTo>
                  <a:lnTo>
                    <a:pt x="497" y="444"/>
                  </a:lnTo>
                  <a:lnTo>
                    <a:pt x="497" y="442"/>
                  </a:lnTo>
                  <a:lnTo>
                    <a:pt x="504" y="440"/>
                  </a:lnTo>
                  <a:lnTo>
                    <a:pt x="494" y="439"/>
                  </a:lnTo>
                  <a:lnTo>
                    <a:pt x="492" y="439"/>
                  </a:lnTo>
                  <a:lnTo>
                    <a:pt x="492" y="440"/>
                  </a:lnTo>
                  <a:lnTo>
                    <a:pt x="487" y="430"/>
                  </a:lnTo>
                  <a:lnTo>
                    <a:pt x="495" y="423"/>
                  </a:lnTo>
                  <a:lnTo>
                    <a:pt x="504" y="422"/>
                  </a:lnTo>
                  <a:lnTo>
                    <a:pt x="509" y="416"/>
                  </a:lnTo>
                  <a:lnTo>
                    <a:pt x="511" y="418"/>
                  </a:lnTo>
                  <a:lnTo>
                    <a:pt x="514" y="413"/>
                  </a:lnTo>
                  <a:lnTo>
                    <a:pt x="516" y="406"/>
                  </a:lnTo>
                  <a:lnTo>
                    <a:pt x="523" y="408"/>
                  </a:lnTo>
                  <a:lnTo>
                    <a:pt x="540" y="408"/>
                  </a:lnTo>
                  <a:lnTo>
                    <a:pt x="545" y="416"/>
                  </a:lnTo>
                  <a:lnTo>
                    <a:pt x="550" y="418"/>
                  </a:lnTo>
                  <a:lnTo>
                    <a:pt x="562" y="430"/>
                  </a:lnTo>
                  <a:lnTo>
                    <a:pt x="562" y="427"/>
                  </a:lnTo>
                  <a:lnTo>
                    <a:pt x="559" y="425"/>
                  </a:lnTo>
                  <a:lnTo>
                    <a:pt x="548" y="410"/>
                  </a:lnTo>
                  <a:lnTo>
                    <a:pt x="560" y="406"/>
                  </a:lnTo>
                  <a:lnTo>
                    <a:pt x="571" y="408"/>
                  </a:lnTo>
                  <a:lnTo>
                    <a:pt x="562" y="405"/>
                  </a:lnTo>
                  <a:lnTo>
                    <a:pt x="557" y="405"/>
                  </a:lnTo>
                  <a:lnTo>
                    <a:pt x="552" y="408"/>
                  </a:lnTo>
                  <a:lnTo>
                    <a:pt x="543" y="401"/>
                  </a:lnTo>
                  <a:lnTo>
                    <a:pt x="543" y="396"/>
                  </a:lnTo>
                  <a:lnTo>
                    <a:pt x="542" y="399"/>
                  </a:lnTo>
                  <a:lnTo>
                    <a:pt x="533" y="398"/>
                  </a:lnTo>
                  <a:lnTo>
                    <a:pt x="526" y="399"/>
                  </a:lnTo>
                  <a:lnTo>
                    <a:pt x="513" y="396"/>
                  </a:lnTo>
                  <a:lnTo>
                    <a:pt x="511" y="398"/>
                  </a:lnTo>
                  <a:lnTo>
                    <a:pt x="509" y="403"/>
                  </a:lnTo>
                  <a:lnTo>
                    <a:pt x="507" y="399"/>
                  </a:lnTo>
                  <a:lnTo>
                    <a:pt x="502" y="399"/>
                  </a:lnTo>
                  <a:lnTo>
                    <a:pt x="494" y="401"/>
                  </a:lnTo>
                  <a:lnTo>
                    <a:pt x="492" y="403"/>
                  </a:lnTo>
                  <a:lnTo>
                    <a:pt x="494" y="406"/>
                  </a:lnTo>
                  <a:lnTo>
                    <a:pt x="489" y="406"/>
                  </a:lnTo>
                  <a:lnTo>
                    <a:pt x="482" y="406"/>
                  </a:lnTo>
                  <a:lnTo>
                    <a:pt x="478" y="403"/>
                  </a:lnTo>
                  <a:lnTo>
                    <a:pt x="478" y="399"/>
                  </a:lnTo>
                  <a:lnTo>
                    <a:pt x="475" y="398"/>
                  </a:lnTo>
                  <a:lnTo>
                    <a:pt x="478" y="401"/>
                  </a:lnTo>
                  <a:lnTo>
                    <a:pt x="477" y="403"/>
                  </a:lnTo>
                  <a:lnTo>
                    <a:pt x="480" y="411"/>
                  </a:lnTo>
                  <a:lnTo>
                    <a:pt x="475" y="415"/>
                  </a:lnTo>
                  <a:lnTo>
                    <a:pt x="465" y="410"/>
                  </a:lnTo>
                  <a:lnTo>
                    <a:pt x="463" y="410"/>
                  </a:lnTo>
                  <a:lnTo>
                    <a:pt x="468" y="413"/>
                  </a:lnTo>
                  <a:lnTo>
                    <a:pt x="465" y="416"/>
                  </a:lnTo>
                  <a:lnTo>
                    <a:pt x="460" y="416"/>
                  </a:lnTo>
                  <a:lnTo>
                    <a:pt x="456" y="413"/>
                  </a:lnTo>
                  <a:lnTo>
                    <a:pt x="460" y="413"/>
                  </a:lnTo>
                  <a:lnTo>
                    <a:pt x="458" y="408"/>
                  </a:lnTo>
                  <a:lnTo>
                    <a:pt x="454" y="413"/>
                  </a:lnTo>
                  <a:lnTo>
                    <a:pt x="453" y="413"/>
                  </a:lnTo>
                  <a:lnTo>
                    <a:pt x="454" y="410"/>
                  </a:lnTo>
                  <a:lnTo>
                    <a:pt x="451" y="410"/>
                  </a:lnTo>
                  <a:lnTo>
                    <a:pt x="453" y="413"/>
                  </a:lnTo>
                  <a:lnTo>
                    <a:pt x="451" y="415"/>
                  </a:lnTo>
                  <a:lnTo>
                    <a:pt x="446" y="411"/>
                  </a:lnTo>
                  <a:lnTo>
                    <a:pt x="446" y="413"/>
                  </a:lnTo>
                  <a:lnTo>
                    <a:pt x="446" y="415"/>
                  </a:lnTo>
                  <a:lnTo>
                    <a:pt x="437" y="413"/>
                  </a:lnTo>
                  <a:lnTo>
                    <a:pt x="441" y="415"/>
                  </a:lnTo>
                  <a:lnTo>
                    <a:pt x="436" y="415"/>
                  </a:lnTo>
                  <a:lnTo>
                    <a:pt x="434" y="418"/>
                  </a:lnTo>
                  <a:lnTo>
                    <a:pt x="429" y="418"/>
                  </a:lnTo>
                  <a:lnTo>
                    <a:pt x="431" y="420"/>
                  </a:lnTo>
                  <a:lnTo>
                    <a:pt x="429" y="423"/>
                  </a:lnTo>
                  <a:lnTo>
                    <a:pt x="432" y="423"/>
                  </a:lnTo>
                  <a:lnTo>
                    <a:pt x="439" y="427"/>
                  </a:lnTo>
                  <a:lnTo>
                    <a:pt x="443" y="434"/>
                  </a:lnTo>
                  <a:lnTo>
                    <a:pt x="443" y="439"/>
                  </a:lnTo>
                  <a:lnTo>
                    <a:pt x="441" y="439"/>
                  </a:lnTo>
                  <a:lnTo>
                    <a:pt x="443" y="440"/>
                  </a:lnTo>
                  <a:lnTo>
                    <a:pt x="443" y="439"/>
                  </a:lnTo>
                  <a:lnTo>
                    <a:pt x="441" y="439"/>
                  </a:lnTo>
                  <a:lnTo>
                    <a:pt x="436" y="442"/>
                  </a:lnTo>
                  <a:lnTo>
                    <a:pt x="431" y="442"/>
                  </a:lnTo>
                  <a:lnTo>
                    <a:pt x="425" y="439"/>
                  </a:lnTo>
                  <a:lnTo>
                    <a:pt x="422" y="440"/>
                  </a:lnTo>
                  <a:lnTo>
                    <a:pt x="422" y="442"/>
                  </a:lnTo>
                  <a:lnTo>
                    <a:pt x="419" y="440"/>
                  </a:lnTo>
                  <a:lnTo>
                    <a:pt x="419" y="444"/>
                  </a:lnTo>
                  <a:lnTo>
                    <a:pt x="410" y="442"/>
                  </a:lnTo>
                  <a:lnTo>
                    <a:pt x="413" y="446"/>
                  </a:lnTo>
                  <a:lnTo>
                    <a:pt x="410" y="446"/>
                  </a:lnTo>
                  <a:lnTo>
                    <a:pt x="412" y="447"/>
                  </a:lnTo>
                  <a:lnTo>
                    <a:pt x="410" y="447"/>
                  </a:lnTo>
                  <a:lnTo>
                    <a:pt x="408" y="446"/>
                  </a:lnTo>
                  <a:lnTo>
                    <a:pt x="408" y="449"/>
                  </a:lnTo>
                  <a:lnTo>
                    <a:pt x="407" y="447"/>
                  </a:lnTo>
                  <a:lnTo>
                    <a:pt x="405" y="449"/>
                  </a:lnTo>
                  <a:lnTo>
                    <a:pt x="405" y="444"/>
                  </a:lnTo>
                  <a:lnTo>
                    <a:pt x="403" y="447"/>
                  </a:lnTo>
                  <a:lnTo>
                    <a:pt x="401" y="444"/>
                  </a:lnTo>
                  <a:lnTo>
                    <a:pt x="401" y="447"/>
                  </a:lnTo>
                  <a:lnTo>
                    <a:pt x="400" y="447"/>
                  </a:lnTo>
                  <a:lnTo>
                    <a:pt x="398" y="446"/>
                  </a:lnTo>
                  <a:lnTo>
                    <a:pt x="395" y="446"/>
                  </a:lnTo>
                  <a:lnTo>
                    <a:pt x="391" y="442"/>
                  </a:lnTo>
                  <a:lnTo>
                    <a:pt x="388" y="442"/>
                  </a:lnTo>
                  <a:lnTo>
                    <a:pt x="386" y="446"/>
                  </a:lnTo>
                  <a:lnTo>
                    <a:pt x="381" y="444"/>
                  </a:lnTo>
                  <a:lnTo>
                    <a:pt x="379" y="447"/>
                  </a:lnTo>
                  <a:lnTo>
                    <a:pt x="374" y="440"/>
                  </a:lnTo>
                  <a:lnTo>
                    <a:pt x="372" y="442"/>
                  </a:lnTo>
                  <a:lnTo>
                    <a:pt x="372" y="446"/>
                  </a:lnTo>
                  <a:lnTo>
                    <a:pt x="369" y="444"/>
                  </a:lnTo>
                  <a:lnTo>
                    <a:pt x="367" y="446"/>
                  </a:lnTo>
                  <a:lnTo>
                    <a:pt x="362" y="442"/>
                  </a:lnTo>
                  <a:lnTo>
                    <a:pt x="360" y="444"/>
                  </a:lnTo>
                  <a:lnTo>
                    <a:pt x="359" y="442"/>
                  </a:lnTo>
                  <a:lnTo>
                    <a:pt x="359" y="446"/>
                  </a:lnTo>
                  <a:lnTo>
                    <a:pt x="357" y="442"/>
                  </a:lnTo>
                  <a:lnTo>
                    <a:pt x="347" y="442"/>
                  </a:lnTo>
                  <a:lnTo>
                    <a:pt x="345" y="444"/>
                  </a:lnTo>
                  <a:lnTo>
                    <a:pt x="350" y="446"/>
                  </a:lnTo>
                  <a:lnTo>
                    <a:pt x="347" y="446"/>
                  </a:lnTo>
                  <a:lnTo>
                    <a:pt x="347" y="449"/>
                  </a:lnTo>
                  <a:lnTo>
                    <a:pt x="345" y="451"/>
                  </a:lnTo>
                  <a:lnTo>
                    <a:pt x="343" y="449"/>
                  </a:lnTo>
                  <a:lnTo>
                    <a:pt x="342" y="451"/>
                  </a:lnTo>
                  <a:lnTo>
                    <a:pt x="338" y="449"/>
                  </a:lnTo>
                  <a:lnTo>
                    <a:pt x="338" y="452"/>
                  </a:lnTo>
                  <a:lnTo>
                    <a:pt x="337" y="447"/>
                  </a:lnTo>
                  <a:lnTo>
                    <a:pt x="331" y="451"/>
                  </a:lnTo>
                  <a:lnTo>
                    <a:pt x="331" y="447"/>
                  </a:lnTo>
                  <a:lnTo>
                    <a:pt x="330" y="449"/>
                  </a:lnTo>
                  <a:lnTo>
                    <a:pt x="325" y="449"/>
                  </a:lnTo>
                  <a:lnTo>
                    <a:pt x="323" y="447"/>
                  </a:lnTo>
                  <a:lnTo>
                    <a:pt x="323" y="449"/>
                  </a:lnTo>
                  <a:lnTo>
                    <a:pt x="321" y="449"/>
                  </a:lnTo>
                  <a:lnTo>
                    <a:pt x="318" y="444"/>
                  </a:lnTo>
                  <a:lnTo>
                    <a:pt x="318" y="447"/>
                  </a:lnTo>
                  <a:lnTo>
                    <a:pt x="313" y="446"/>
                  </a:lnTo>
                  <a:lnTo>
                    <a:pt x="314" y="449"/>
                  </a:lnTo>
                  <a:lnTo>
                    <a:pt x="313" y="451"/>
                  </a:lnTo>
                  <a:lnTo>
                    <a:pt x="309" y="447"/>
                  </a:lnTo>
                  <a:lnTo>
                    <a:pt x="307" y="444"/>
                  </a:lnTo>
                  <a:lnTo>
                    <a:pt x="299" y="442"/>
                  </a:lnTo>
                  <a:lnTo>
                    <a:pt x="299" y="444"/>
                  </a:lnTo>
                  <a:lnTo>
                    <a:pt x="304" y="447"/>
                  </a:lnTo>
                  <a:lnTo>
                    <a:pt x="302" y="449"/>
                  </a:lnTo>
                  <a:lnTo>
                    <a:pt x="297" y="444"/>
                  </a:lnTo>
                  <a:lnTo>
                    <a:pt x="296" y="446"/>
                  </a:lnTo>
                  <a:lnTo>
                    <a:pt x="290" y="442"/>
                  </a:lnTo>
                  <a:lnTo>
                    <a:pt x="282" y="444"/>
                  </a:lnTo>
                  <a:lnTo>
                    <a:pt x="284" y="446"/>
                  </a:lnTo>
                  <a:lnTo>
                    <a:pt x="285" y="444"/>
                  </a:lnTo>
                  <a:lnTo>
                    <a:pt x="287" y="444"/>
                  </a:lnTo>
                  <a:lnTo>
                    <a:pt x="290" y="449"/>
                  </a:lnTo>
                  <a:lnTo>
                    <a:pt x="287" y="449"/>
                  </a:lnTo>
                  <a:lnTo>
                    <a:pt x="285" y="451"/>
                  </a:lnTo>
                  <a:lnTo>
                    <a:pt x="292" y="452"/>
                  </a:lnTo>
                  <a:lnTo>
                    <a:pt x="285" y="452"/>
                  </a:lnTo>
                  <a:lnTo>
                    <a:pt x="285" y="451"/>
                  </a:lnTo>
                  <a:lnTo>
                    <a:pt x="282" y="454"/>
                  </a:lnTo>
                  <a:lnTo>
                    <a:pt x="282" y="451"/>
                  </a:lnTo>
                  <a:lnTo>
                    <a:pt x="280" y="456"/>
                  </a:lnTo>
                  <a:lnTo>
                    <a:pt x="278" y="452"/>
                  </a:lnTo>
                  <a:lnTo>
                    <a:pt x="280" y="452"/>
                  </a:lnTo>
                  <a:lnTo>
                    <a:pt x="278" y="452"/>
                  </a:lnTo>
                  <a:lnTo>
                    <a:pt x="278" y="449"/>
                  </a:lnTo>
                  <a:lnTo>
                    <a:pt x="284" y="449"/>
                  </a:lnTo>
                  <a:lnTo>
                    <a:pt x="282" y="446"/>
                  </a:lnTo>
                  <a:lnTo>
                    <a:pt x="282" y="449"/>
                  </a:lnTo>
                  <a:lnTo>
                    <a:pt x="278" y="449"/>
                  </a:lnTo>
                  <a:lnTo>
                    <a:pt x="278" y="447"/>
                  </a:lnTo>
                  <a:lnTo>
                    <a:pt x="277" y="451"/>
                  </a:lnTo>
                  <a:lnTo>
                    <a:pt x="275" y="449"/>
                  </a:lnTo>
                  <a:lnTo>
                    <a:pt x="277" y="451"/>
                  </a:lnTo>
                  <a:lnTo>
                    <a:pt x="275" y="452"/>
                  </a:lnTo>
                  <a:lnTo>
                    <a:pt x="272" y="449"/>
                  </a:lnTo>
                  <a:lnTo>
                    <a:pt x="268" y="451"/>
                  </a:lnTo>
                  <a:lnTo>
                    <a:pt x="260" y="446"/>
                  </a:lnTo>
                  <a:lnTo>
                    <a:pt x="256" y="447"/>
                  </a:lnTo>
                  <a:lnTo>
                    <a:pt x="258" y="442"/>
                  </a:lnTo>
                  <a:lnTo>
                    <a:pt x="256" y="442"/>
                  </a:lnTo>
                  <a:lnTo>
                    <a:pt x="254" y="446"/>
                  </a:lnTo>
                  <a:lnTo>
                    <a:pt x="251" y="449"/>
                  </a:lnTo>
                  <a:lnTo>
                    <a:pt x="248" y="451"/>
                  </a:lnTo>
                  <a:lnTo>
                    <a:pt x="246" y="447"/>
                  </a:lnTo>
                  <a:lnTo>
                    <a:pt x="249" y="449"/>
                  </a:lnTo>
                  <a:lnTo>
                    <a:pt x="248" y="446"/>
                  </a:lnTo>
                  <a:lnTo>
                    <a:pt x="249" y="447"/>
                  </a:lnTo>
                  <a:lnTo>
                    <a:pt x="249" y="444"/>
                  </a:lnTo>
                  <a:lnTo>
                    <a:pt x="253" y="442"/>
                  </a:lnTo>
                  <a:lnTo>
                    <a:pt x="249" y="439"/>
                  </a:lnTo>
                  <a:lnTo>
                    <a:pt x="248" y="440"/>
                  </a:lnTo>
                  <a:lnTo>
                    <a:pt x="244" y="437"/>
                  </a:lnTo>
                  <a:lnTo>
                    <a:pt x="243" y="440"/>
                  </a:lnTo>
                  <a:lnTo>
                    <a:pt x="241" y="437"/>
                  </a:lnTo>
                  <a:lnTo>
                    <a:pt x="239" y="440"/>
                  </a:lnTo>
                  <a:lnTo>
                    <a:pt x="234" y="435"/>
                  </a:lnTo>
                  <a:lnTo>
                    <a:pt x="234" y="439"/>
                  </a:lnTo>
                  <a:lnTo>
                    <a:pt x="229" y="440"/>
                  </a:lnTo>
                  <a:lnTo>
                    <a:pt x="229" y="435"/>
                  </a:lnTo>
                  <a:lnTo>
                    <a:pt x="225" y="434"/>
                  </a:lnTo>
                  <a:lnTo>
                    <a:pt x="225" y="437"/>
                  </a:lnTo>
                  <a:lnTo>
                    <a:pt x="222" y="435"/>
                  </a:lnTo>
                  <a:lnTo>
                    <a:pt x="222" y="432"/>
                  </a:lnTo>
                  <a:lnTo>
                    <a:pt x="212" y="432"/>
                  </a:lnTo>
                  <a:lnTo>
                    <a:pt x="207" y="428"/>
                  </a:lnTo>
                  <a:lnTo>
                    <a:pt x="210" y="425"/>
                  </a:lnTo>
                  <a:lnTo>
                    <a:pt x="213" y="423"/>
                  </a:lnTo>
                  <a:lnTo>
                    <a:pt x="217" y="428"/>
                  </a:lnTo>
                  <a:lnTo>
                    <a:pt x="212" y="420"/>
                  </a:lnTo>
                  <a:lnTo>
                    <a:pt x="207" y="420"/>
                  </a:lnTo>
                  <a:lnTo>
                    <a:pt x="203" y="423"/>
                  </a:lnTo>
                  <a:lnTo>
                    <a:pt x="195" y="427"/>
                  </a:lnTo>
                  <a:lnTo>
                    <a:pt x="193" y="423"/>
                  </a:lnTo>
                  <a:lnTo>
                    <a:pt x="191" y="428"/>
                  </a:lnTo>
                  <a:lnTo>
                    <a:pt x="188" y="427"/>
                  </a:lnTo>
                  <a:lnTo>
                    <a:pt x="188" y="425"/>
                  </a:lnTo>
                  <a:lnTo>
                    <a:pt x="191" y="425"/>
                  </a:lnTo>
                  <a:lnTo>
                    <a:pt x="186" y="423"/>
                  </a:lnTo>
                  <a:lnTo>
                    <a:pt x="184" y="427"/>
                  </a:lnTo>
                  <a:lnTo>
                    <a:pt x="181" y="423"/>
                  </a:lnTo>
                  <a:lnTo>
                    <a:pt x="181" y="420"/>
                  </a:lnTo>
                  <a:lnTo>
                    <a:pt x="184" y="422"/>
                  </a:lnTo>
                  <a:lnTo>
                    <a:pt x="184" y="413"/>
                  </a:lnTo>
                  <a:lnTo>
                    <a:pt x="183" y="411"/>
                  </a:lnTo>
                  <a:lnTo>
                    <a:pt x="179" y="413"/>
                  </a:lnTo>
                  <a:lnTo>
                    <a:pt x="181" y="416"/>
                  </a:lnTo>
                  <a:lnTo>
                    <a:pt x="178" y="418"/>
                  </a:lnTo>
                  <a:lnTo>
                    <a:pt x="176" y="423"/>
                  </a:lnTo>
                  <a:lnTo>
                    <a:pt x="178" y="418"/>
                  </a:lnTo>
                  <a:lnTo>
                    <a:pt x="172" y="420"/>
                  </a:lnTo>
                  <a:lnTo>
                    <a:pt x="171" y="418"/>
                  </a:lnTo>
                  <a:lnTo>
                    <a:pt x="169" y="415"/>
                  </a:lnTo>
                  <a:lnTo>
                    <a:pt x="171" y="416"/>
                  </a:lnTo>
                  <a:lnTo>
                    <a:pt x="169" y="408"/>
                  </a:lnTo>
                  <a:lnTo>
                    <a:pt x="167" y="408"/>
                  </a:lnTo>
                  <a:lnTo>
                    <a:pt x="166" y="411"/>
                  </a:lnTo>
                  <a:lnTo>
                    <a:pt x="167" y="416"/>
                  </a:lnTo>
                  <a:lnTo>
                    <a:pt x="159" y="415"/>
                  </a:lnTo>
                  <a:lnTo>
                    <a:pt x="159" y="413"/>
                  </a:lnTo>
                  <a:lnTo>
                    <a:pt x="162" y="413"/>
                  </a:lnTo>
                  <a:lnTo>
                    <a:pt x="160" y="411"/>
                  </a:lnTo>
                  <a:lnTo>
                    <a:pt x="162" y="411"/>
                  </a:lnTo>
                  <a:lnTo>
                    <a:pt x="164" y="413"/>
                  </a:lnTo>
                  <a:lnTo>
                    <a:pt x="166" y="406"/>
                  </a:lnTo>
                  <a:lnTo>
                    <a:pt x="176" y="408"/>
                  </a:lnTo>
                  <a:lnTo>
                    <a:pt x="172" y="408"/>
                  </a:lnTo>
                  <a:lnTo>
                    <a:pt x="176" y="411"/>
                  </a:lnTo>
                  <a:lnTo>
                    <a:pt x="178" y="411"/>
                  </a:lnTo>
                  <a:lnTo>
                    <a:pt x="178" y="410"/>
                  </a:lnTo>
                  <a:lnTo>
                    <a:pt x="188" y="411"/>
                  </a:lnTo>
                  <a:lnTo>
                    <a:pt x="190" y="410"/>
                  </a:lnTo>
                  <a:lnTo>
                    <a:pt x="188" y="408"/>
                  </a:lnTo>
                  <a:lnTo>
                    <a:pt x="213" y="408"/>
                  </a:lnTo>
                  <a:lnTo>
                    <a:pt x="227" y="413"/>
                  </a:lnTo>
                  <a:lnTo>
                    <a:pt x="224" y="413"/>
                  </a:lnTo>
                  <a:lnTo>
                    <a:pt x="225" y="415"/>
                  </a:lnTo>
                  <a:lnTo>
                    <a:pt x="234" y="418"/>
                  </a:lnTo>
                  <a:lnTo>
                    <a:pt x="232" y="420"/>
                  </a:lnTo>
                  <a:lnTo>
                    <a:pt x="229" y="420"/>
                  </a:lnTo>
                  <a:lnTo>
                    <a:pt x="231" y="422"/>
                  </a:lnTo>
                  <a:lnTo>
                    <a:pt x="229" y="423"/>
                  </a:lnTo>
                  <a:lnTo>
                    <a:pt x="229" y="428"/>
                  </a:lnTo>
                  <a:lnTo>
                    <a:pt x="231" y="430"/>
                  </a:lnTo>
                  <a:lnTo>
                    <a:pt x="231" y="427"/>
                  </a:lnTo>
                  <a:lnTo>
                    <a:pt x="232" y="423"/>
                  </a:lnTo>
                  <a:lnTo>
                    <a:pt x="237" y="428"/>
                  </a:lnTo>
                  <a:lnTo>
                    <a:pt x="237" y="430"/>
                  </a:lnTo>
                  <a:lnTo>
                    <a:pt x="241" y="435"/>
                  </a:lnTo>
                  <a:lnTo>
                    <a:pt x="241" y="432"/>
                  </a:lnTo>
                  <a:lnTo>
                    <a:pt x="243" y="432"/>
                  </a:lnTo>
                  <a:lnTo>
                    <a:pt x="237" y="425"/>
                  </a:lnTo>
                  <a:lnTo>
                    <a:pt x="249" y="418"/>
                  </a:lnTo>
                  <a:lnTo>
                    <a:pt x="266" y="418"/>
                  </a:lnTo>
                  <a:lnTo>
                    <a:pt x="282" y="423"/>
                  </a:lnTo>
                  <a:lnTo>
                    <a:pt x="280" y="422"/>
                  </a:lnTo>
                  <a:lnTo>
                    <a:pt x="282" y="422"/>
                  </a:lnTo>
                  <a:lnTo>
                    <a:pt x="292" y="422"/>
                  </a:lnTo>
                  <a:lnTo>
                    <a:pt x="287" y="422"/>
                  </a:lnTo>
                  <a:lnTo>
                    <a:pt x="290" y="422"/>
                  </a:lnTo>
                  <a:lnTo>
                    <a:pt x="292" y="425"/>
                  </a:lnTo>
                  <a:lnTo>
                    <a:pt x="294" y="428"/>
                  </a:lnTo>
                  <a:lnTo>
                    <a:pt x="297" y="422"/>
                  </a:lnTo>
                  <a:lnTo>
                    <a:pt x="301" y="420"/>
                  </a:lnTo>
                  <a:lnTo>
                    <a:pt x="314" y="416"/>
                  </a:lnTo>
                  <a:lnTo>
                    <a:pt x="319" y="420"/>
                  </a:lnTo>
                  <a:lnTo>
                    <a:pt x="325" y="416"/>
                  </a:lnTo>
                  <a:lnTo>
                    <a:pt x="331" y="418"/>
                  </a:lnTo>
                  <a:lnTo>
                    <a:pt x="330" y="422"/>
                  </a:lnTo>
                  <a:lnTo>
                    <a:pt x="335" y="425"/>
                  </a:lnTo>
                  <a:lnTo>
                    <a:pt x="337" y="423"/>
                  </a:lnTo>
                  <a:lnTo>
                    <a:pt x="335" y="423"/>
                  </a:lnTo>
                  <a:lnTo>
                    <a:pt x="333" y="425"/>
                  </a:lnTo>
                  <a:lnTo>
                    <a:pt x="330" y="422"/>
                  </a:lnTo>
                  <a:lnTo>
                    <a:pt x="333" y="418"/>
                  </a:lnTo>
                  <a:lnTo>
                    <a:pt x="331" y="416"/>
                  </a:lnTo>
                  <a:lnTo>
                    <a:pt x="343" y="405"/>
                  </a:lnTo>
                  <a:lnTo>
                    <a:pt x="350" y="403"/>
                  </a:lnTo>
                  <a:lnTo>
                    <a:pt x="354" y="408"/>
                  </a:lnTo>
                  <a:lnTo>
                    <a:pt x="352" y="403"/>
                  </a:lnTo>
                  <a:lnTo>
                    <a:pt x="349" y="403"/>
                  </a:lnTo>
                  <a:lnTo>
                    <a:pt x="350" y="398"/>
                  </a:lnTo>
                  <a:lnTo>
                    <a:pt x="352" y="396"/>
                  </a:lnTo>
                  <a:lnTo>
                    <a:pt x="362" y="393"/>
                  </a:lnTo>
                  <a:lnTo>
                    <a:pt x="364" y="393"/>
                  </a:lnTo>
                  <a:lnTo>
                    <a:pt x="371" y="394"/>
                  </a:lnTo>
                  <a:lnTo>
                    <a:pt x="369" y="391"/>
                  </a:lnTo>
                  <a:lnTo>
                    <a:pt x="374" y="389"/>
                  </a:lnTo>
                  <a:lnTo>
                    <a:pt x="378" y="387"/>
                  </a:lnTo>
                  <a:lnTo>
                    <a:pt x="383" y="384"/>
                  </a:lnTo>
                  <a:lnTo>
                    <a:pt x="381" y="384"/>
                  </a:lnTo>
                  <a:lnTo>
                    <a:pt x="378" y="386"/>
                  </a:lnTo>
                  <a:lnTo>
                    <a:pt x="371" y="387"/>
                  </a:lnTo>
                  <a:lnTo>
                    <a:pt x="369" y="387"/>
                  </a:lnTo>
                  <a:lnTo>
                    <a:pt x="345" y="381"/>
                  </a:lnTo>
                  <a:lnTo>
                    <a:pt x="343" y="377"/>
                  </a:lnTo>
                  <a:lnTo>
                    <a:pt x="345" y="374"/>
                  </a:lnTo>
                  <a:lnTo>
                    <a:pt x="343" y="369"/>
                  </a:lnTo>
                  <a:lnTo>
                    <a:pt x="347" y="365"/>
                  </a:lnTo>
                  <a:lnTo>
                    <a:pt x="349" y="367"/>
                  </a:lnTo>
                  <a:lnTo>
                    <a:pt x="349" y="365"/>
                  </a:lnTo>
                  <a:lnTo>
                    <a:pt x="354" y="369"/>
                  </a:lnTo>
                  <a:lnTo>
                    <a:pt x="354" y="375"/>
                  </a:lnTo>
                  <a:lnTo>
                    <a:pt x="355" y="374"/>
                  </a:lnTo>
                  <a:lnTo>
                    <a:pt x="355" y="369"/>
                  </a:lnTo>
                  <a:lnTo>
                    <a:pt x="352" y="364"/>
                  </a:lnTo>
                  <a:lnTo>
                    <a:pt x="352" y="358"/>
                  </a:lnTo>
                  <a:lnTo>
                    <a:pt x="350" y="364"/>
                  </a:lnTo>
                  <a:lnTo>
                    <a:pt x="342" y="365"/>
                  </a:lnTo>
                  <a:lnTo>
                    <a:pt x="342" y="362"/>
                  </a:lnTo>
                  <a:lnTo>
                    <a:pt x="343" y="362"/>
                  </a:lnTo>
                  <a:lnTo>
                    <a:pt x="342" y="360"/>
                  </a:lnTo>
                  <a:lnTo>
                    <a:pt x="342" y="364"/>
                  </a:lnTo>
                  <a:lnTo>
                    <a:pt x="338" y="367"/>
                  </a:lnTo>
                  <a:lnTo>
                    <a:pt x="335" y="367"/>
                  </a:lnTo>
                  <a:lnTo>
                    <a:pt x="338" y="367"/>
                  </a:lnTo>
                  <a:lnTo>
                    <a:pt x="338" y="365"/>
                  </a:lnTo>
                  <a:lnTo>
                    <a:pt x="335" y="365"/>
                  </a:lnTo>
                  <a:lnTo>
                    <a:pt x="333" y="377"/>
                  </a:lnTo>
                  <a:lnTo>
                    <a:pt x="328" y="377"/>
                  </a:lnTo>
                  <a:lnTo>
                    <a:pt x="325" y="374"/>
                  </a:lnTo>
                  <a:lnTo>
                    <a:pt x="326" y="358"/>
                  </a:lnTo>
                  <a:lnTo>
                    <a:pt x="323" y="353"/>
                  </a:lnTo>
                  <a:lnTo>
                    <a:pt x="326" y="350"/>
                  </a:lnTo>
                  <a:lnTo>
                    <a:pt x="323" y="348"/>
                  </a:lnTo>
                  <a:lnTo>
                    <a:pt x="321" y="352"/>
                  </a:lnTo>
                  <a:lnTo>
                    <a:pt x="318" y="352"/>
                  </a:lnTo>
                  <a:lnTo>
                    <a:pt x="318" y="346"/>
                  </a:lnTo>
                  <a:lnTo>
                    <a:pt x="314" y="343"/>
                  </a:lnTo>
                  <a:lnTo>
                    <a:pt x="314" y="340"/>
                  </a:lnTo>
                  <a:lnTo>
                    <a:pt x="316" y="340"/>
                  </a:lnTo>
                  <a:lnTo>
                    <a:pt x="316" y="336"/>
                  </a:lnTo>
                  <a:lnTo>
                    <a:pt x="302" y="336"/>
                  </a:lnTo>
                  <a:lnTo>
                    <a:pt x="302" y="333"/>
                  </a:lnTo>
                  <a:lnTo>
                    <a:pt x="294" y="329"/>
                  </a:lnTo>
                  <a:lnTo>
                    <a:pt x="294" y="331"/>
                  </a:lnTo>
                  <a:lnTo>
                    <a:pt x="290" y="331"/>
                  </a:lnTo>
                  <a:close/>
                  <a:moveTo>
                    <a:pt x="147" y="121"/>
                  </a:moveTo>
                  <a:lnTo>
                    <a:pt x="143" y="114"/>
                  </a:lnTo>
                  <a:lnTo>
                    <a:pt x="140" y="102"/>
                  </a:lnTo>
                  <a:lnTo>
                    <a:pt x="142" y="102"/>
                  </a:lnTo>
                  <a:lnTo>
                    <a:pt x="145" y="102"/>
                  </a:lnTo>
                  <a:lnTo>
                    <a:pt x="143" y="107"/>
                  </a:lnTo>
                  <a:lnTo>
                    <a:pt x="149" y="116"/>
                  </a:lnTo>
                  <a:lnTo>
                    <a:pt x="149" y="121"/>
                  </a:lnTo>
                  <a:lnTo>
                    <a:pt x="147" y="121"/>
                  </a:lnTo>
                  <a:close/>
                  <a:moveTo>
                    <a:pt x="249" y="213"/>
                  </a:moveTo>
                  <a:lnTo>
                    <a:pt x="248" y="217"/>
                  </a:lnTo>
                  <a:lnTo>
                    <a:pt x="253" y="223"/>
                  </a:lnTo>
                  <a:lnTo>
                    <a:pt x="249" y="227"/>
                  </a:lnTo>
                  <a:lnTo>
                    <a:pt x="249" y="229"/>
                  </a:lnTo>
                  <a:lnTo>
                    <a:pt x="248" y="229"/>
                  </a:lnTo>
                  <a:lnTo>
                    <a:pt x="248" y="234"/>
                  </a:lnTo>
                  <a:lnTo>
                    <a:pt x="244" y="235"/>
                  </a:lnTo>
                  <a:lnTo>
                    <a:pt x="232" y="227"/>
                  </a:lnTo>
                  <a:lnTo>
                    <a:pt x="234" y="230"/>
                  </a:lnTo>
                  <a:lnTo>
                    <a:pt x="234" y="232"/>
                  </a:lnTo>
                  <a:lnTo>
                    <a:pt x="222" y="210"/>
                  </a:lnTo>
                  <a:lnTo>
                    <a:pt x="220" y="205"/>
                  </a:lnTo>
                  <a:lnTo>
                    <a:pt x="222" y="199"/>
                  </a:lnTo>
                  <a:lnTo>
                    <a:pt x="232" y="208"/>
                  </a:lnTo>
                  <a:lnTo>
                    <a:pt x="234" y="206"/>
                  </a:lnTo>
                  <a:lnTo>
                    <a:pt x="243" y="208"/>
                  </a:lnTo>
                  <a:lnTo>
                    <a:pt x="243" y="211"/>
                  </a:lnTo>
                  <a:lnTo>
                    <a:pt x="249" y="213"/>
                  </a:lnTo>
                  <a:close/>
                  <a:moveTo>
                    <a:pt x="138" y="408"/>
                  </a:moveTo>
                  <a:lnTo>
                    <a:pt x="130" y="410"/>
                  </a:lnTo>
                  <a:lnTo>
                    <a:pt x="123" y="406"/>
                  </a:lnTo>
                  <a:lnTo>
                    <a:pt x="119" y="401"/>
                  </a:lnTo>
                  <a:lnTo>
                    <a:pt x="123" y="396"/>
                  </a:lnTo>
                  <a:lnTo>
                    <a:pt x="130" y="398"/>
                  </a:lnTo>
                  <a:lnTo>
                    <a:pt x="140" y="394"/>
                  </a:lnTo>
                  <a:lnTo>
                    <a:pt x="143" y="399"/>
                  </a:lnTo>
                  <a:lnTo>
                    <a:pt x="147" y="398"/>
                  </a:lnTo>
                  <a:lnTo>
                    <a:pt x="157" y="401"/>
                  </a:lnTo>
                  <a:lnTo>
                    <a:pt x="160" y="405"/>
                  </a:lnTo>
                  <a:lnTo>
                    <a:pt x="157" y="416"/>
                  </a:lnTo>
                  <a:lnTo>
                    <a:pt x="160" y="420"/>
                  </a:lnTo>
                  <a:lnTo>
                    <a:pt x="160" y="423"/>
                  </a:lnTo>
                  <a:lnTo>
                    <a:pt x="157" y="416"/>
                  </a:lnTo>
                  <a:lnTo>
                    <a:pt x="152" y="418"/>
                  </a:lnTo>
                  <a:lnTo>
                    <a:pt x="149" y="416"/>
                  </a:lnTo>
                  <a:lnTo>
                    <a:pt x="138" y="408"/>
                  </a:lnTo>
                  <a:close/>
                  <a:moveTo>
                    <a:pt x="63" y="398"/>
                  </a:moveTo>
                  <a:lnTo>
                    <a:pt x="63" y="396"/>
                  </a:lnTo>
                  <a:lnTo>
                    <a:pt x="61" y="399"/>
                  </a:lnTo>
                  <a:lnTo>
                    <a:pt x="61" y="394"/>
                  </a:lnTo>
                  <a:lnTo>
                    <a:pt x="60" y="398"/>
                  </a:lnTo>
                  <a:lnTo>
                    <a:pt x="58" y="396"/>
                  </a:lnTo>
                  <a:lnTo>
                    <a:pt x="51" y="393"/>
                  </a:lnTo>
                  <a:lnTo>
                    <a:pt x="41" y="391"/>
                  </a:lnTo>
                  <a:lnTo>
                    <a:pt x="37" y="389"/>
                  </a:lnTo>
                  <a:lnTo>
                    <a:pt x="36" y="384"/>
                  </a:lnTo>
                  <a:lnTo>
                    <a:pt x="41" y="384"/>
                  </a:lnTo>
                  <a:lnTo>
                    <a:pt x="44" y="387"/>
                  </a:lnTo>
                  <a:lnTo>
                    <a:pt x="46" y="386"/>
                  </a:lnTo>
                  <a:lnTo>
                    <a:pt x="48" y="389"/>
                  </a:lnTo>
                  <a:lnTo>
                    <a:pt x="49" y="387"/>
                  </a:lnTo>
                  <a:lnTo>
                    <a:pt x="53" y="391"/>
                  </a:lnTo>
                  <a:lnTo>
                    <a:pt x="53" y="389"/>
                  </a:lnTo>
                  <a:lnTo>
                    <a:pt x="58" y="393"/>
                  </a:lnTo>
                  <a:lnTo>
                    <a:pt x="56" y="387"/>
                  </a:lnTo>
                  <a:lnTo>
                    <a:pt x="60" y="389"/>
                  </a:lnTo>
                  <a:lnTo>
                    <a:pt x="60" y="387"/>
                  </a:lnTo>
                  <a:lnTo>
                    <a:pt x="61" y="386"/>
                  </a:lnTo>
                  <a:lnTo>
                    <a:pt x="63" y="387"/>
                  </a:lnTo>
                  <a:lnTo>
                    <a:pt x="63" y="393"/>
                  </a:lnTo>
                  <a:lnTo>
                    <a:pt x="65" y="389"/>
                  </a:lnTo>
                  <a:lnTo>
                    <a:pt x="68" y="391"/>
                  </a:lnTo>
                  <a:lnTo>
                    <a:pt x="63" y="384"/>
                  </a:lnTo>
                  <a:lnTo>
                    <a:pt x="63" y="379"/>
                  </a:lnTo>
                  <a:lnTo>
                    <a:pt x="75" y="382"/>
                  </a:lnTo>
                  <a:lnTo>
                    <a:pt x="77" y="386"/>
                  </a:lnTo>
                  <a:lnTo>
                    <a:pt x="73" y="387"/>
                  </a:lnTo>
                  <a:lnTo>
                    <a:pt x="72" y="389"/>
                  </a:lnTo>
                  <a:lnTo>
                    <a:pt x="77" y="391"/>
                  </a:lnTo>
                  <a:lnTo>
                    <a:pt x="82" y="389"/>
                  </a:lnTo>
                  <a:lnTo>
                    <a:pt x="80" y="391"/>
                  </a:lnTo>
                  <a:lnTo>
                    <a:pt x="82" y="391"/>
                  </a:lnTo>
                  <a:lnTo>
                    <a:pt x="80" y="393"/>
                  </a:lnTo>
                  <a:lnTo>
                    <a:pt x="82" y="394"/>
                  </a:lnTo>
                  <a:lnTo>
                    <a:pt x="72" y="393"/>
                  </a:lnTo>
                  <a:lnTo>
                    <a:pt x="73" y="393"/>
                  </a:lnTo>
                  <a:lnTo>
                    <a:pt x="70" y="394"/>
                  </a:lnTo>
                  <a:lnTo>
                    <a:pt x="72" y="396"/>
                  </a:lnTo>
                  <a:lnTo>
                    <a:pt x="73" y="394"/>
                  </a:lnTo>
                  <a:lnTo>
                    <a:pt x="73" y="398"/>
                  </a:lnTo>
                  <a:lnTo>
                    <a:pt x="77" y="396"/>
                  </a:lnTo>
                  <a:lnTo>
                    <a:pt x="75" y="399"/>
                  </a:lnTo>
                  <a:lnTo>
                    <a:pt x="68" y="396"/>
                  </a:lnTo>
                  <a:lnTo>
                    <a:pt x="65" y="398"/>
                  </a:lnTo>
                  <a:lnTo>
                    <a:pt x="65" y="396"/>
                  </a:lnTo>
                  <a:lnTo>
                    <a:pt x="63" y="398"/>
                  </a:lnTo>
                  <a:close/>
                  <a:moveTo>
                    <a:pt x="77" y="399"/>
                  </a:moveTo>
                  <a:lnTo>
                    <a:pt x="77" y="396"/>
                  </a:lnTo>
                  <a:lnTo>
                    <a:pt x="82" y="398"/>
                  </a:lnTo>
                  <a:lnTo>
                    <a:pt x="77" y="399"/>
                  </a:lnTo>
                  <a:close/>
                  <a:moveTo>
                    <a:pt x="41" y="379"/>
                  </a:moveTo>
                  <a:lnTo>
                    <a:pt x="37" y="381"/>
                  </a:lnTo>
                  <a:lnTo>
                    <a:pt x="25" y="377"/>
                  </a:lnTo>
                  <a:lnTo>
                    <a:pt x="17" y="381"/>
                  </a:lnTo>
                  <a:lnTo>
                    <a:pt x="0" y="375"/>
                  </a:lnTo>
                  <a:lnTo>
                    <a:pt x="7" y="375"/>
                  </a:lnTo>
                  <a:lnTo>
                    <a:pt x="12" y="374"/>
                  </a:lnTo>
                  <a:lnTo>
                    <a:pt x="14" y="372"/>
                  </a:lnTo>
                  <a:lnTo>
                    <a:pt x="20" y="370"/>
                  </a:lnTo>
                  <a:lnTo>
                    <a:pt x="25" y="375"/>
                  </a:lnTo>
                  <a:lnTo>
                    <a:pt x="25" y="372"/>
                  </a:lnTo>
                  <a:lnTo>
                    <a:pt x="31" y="370"/>
                  </a:lnTo>
                  <a:lnTo>
                    <a:pt x="39" y="374"/>
                  </a:lnTo>
                  <a:lnTo>
                    <a:pt x="41" y="379"/>
                  </a:lnTo>
                  <a:close/>
                  <a:moveTo>
                    <a:pt x="246" y="61"/>
                  </a:moveTo>
                  <a:lnTo>
                    <a:pt x="237" y="58"/>
                  </a:lnTo>
                  <a:lnTo>
                    <a:pt x="234" y="52"/>
                  </a:lnTo>
                  <a:lnTo>
                    <a:pt x="236" y="47"/>
                  </a:lnTo>
                  <a:lnTo>
                    <a:pt x="241" y="46"/>
                  </a:lnTo>
                  <a:lnTo>
                    <a:pt x="244" y="42"/>
                  </a:lnTo>
                  <a:lnTo>
                    <a:pt x="246" y="42"/>
                  </a:lnTo>
                  <a:lnTo>
                    <a:pt x="244" y="46"/>
                  </a:lnTo>
                  <a:lnTo>
                    <a:pt x="246" y="51"/>
                  </a:lnTo>
                  <a:lnTo>
                    <a:pt x="244" y="49"/>
                  </a:lnTo>
                  <a:lnTo>
                    <a:pt x="243" y="49"/>
                  </a:lnTo>
                  <a:lnTo>
                    <a:pt x="243" y="51"/>
                  </a:lnTo>
                  <a:lnTo>
                    <a:pt x="246" y="52"/>
                  </a:lnTo>
                  <a:lnTo>
                    <a:pt x="251" y="59"/>
                  </a:lnTo>
                  <a:lnTo>
                    <a:pt x="258" y="61"/>
                  </a:lnTo>
                  <a:lnTo>
                    <a:pt x="263" y="66"/>
                  </a:lnTo>
                  <a:lnTo>
                    <a:pt x="265" y="71"/>
                  </a:lnTo>
                  <a:lnTo>
                    <a:pt x="263" y="73"/>
                  </a:lnTo>
                  <a:lnTo>
                    <a:pt x="261" y="75"/>
                  </a:lnTo>
                  <a:lnTo>
                    <a:pt x="272" y="92"/>
                  </a:lnTo>
                  <a:lnTo>
                    <a:pt x="278" y="100"/>
                  </a:lnTo>
                  <a:lnTo>
                    <a:pt x="273" y="100"/>
                  </a:lnTo>
                  <a:lnTo>
                    <a:pt x="266" y="93"/>
                  </a:lnTo>
                  <a:lnTo>
                    <a:pt x="254" y="93"/>
                  </a:lnTo>
                  <a:lnTo>
                    <a:pt x="258" y="87"/>
                  </a:lnTo>
                  <a:lnTo>
                    <a:pt x="254" y="85"/>
                  </a:lnTo>
                  <a:lnTo>
                    <a:pt x="254" y="76"/>
                  </a:lnTo>
                  <a:lnTo>
                    <a:pt x="249" y="63"/>
                  </a:lnTo>
                  <a:lnTo>
                    <a:pt x="246" y="61"/>
                  </a:lnTo>
                  <a:close/>
                  <a:moveTo>
                    <a:pt x="610" y="480"/>
                  </a:moveTo>
                  <a:lnTo>
                    <a:pt x="598" y="478"/>
                  </a:lnTo>
                  <a:lnTo>
                    <a:pt x="596" y="476"/>
                  </a:lnTo>
                  <a:lnTo>
                    <a:pt x="601" y="475"/>
                  </a:lnTo>
                  <a:lnTo>
                    <a:pt x="598" y="473"/>
                  </a:lnTo>
                  <a:lnTo>
                    <a:pt x="603" y="471"/>
                  </a:lnTo>
                  <a:lnTo>
                    <a:pt x="610" y="480"/>
                  </a:lnTo>
                  <a:close/>
                  <a:moveTo>
                    <a:pt x="591" y="473"/>
                  </a:moveTo>
                  <a:lnTo>
                    <a:pt x="583" y="475"/>
                  </a:lnTo>
                  <a:lnTo>
                    <a:pt x="579" y="476"/>
                  </a:lnTo>
                  <a:lnTo>
                    <a:pt x="578" y="478"/>
                  </a:lnTo>
                  <a:lnTo>
                    <a:pt x="574" y="476"/>
                  </a:lnTo>
                  <a:lnTo>
                    <a:pt x="574" y="480"/>
                  </a:lnTo>
                  <a:lnTo>
                    <a:pt x="564" y="476"/>
                  </a:lnTo>
                  <a:lnTo>
                    <a:pt x="569" y="476"/>
                  </a:lnTo>
                  <a:lnTo>
                    <a:pt x="569" y="475"/>
                  </a:lnTo>
                  <a:lnTo>
                    <a:pt x="572" y="475"/>
                  </a:lnTo>
                  <a:lnTo>
                    <a:pt x="572" y="473"/>
                  </a:lnTo>
                  <a:lnTo>
                    <a:pt x="586" y="471"/>
                  </a:lnTo>
                  <a:lnTo>
                    <a:pt x="588" y="468"/>
                  </a:lnTo>
                  <a:lnTo>
                    <a:pt x="591" y="469"/>
                  </a:lnTo>
                  <a:lnTo>
                    <a:pt x="588" y="471"/>
                  </a:lnTo>
                  <a:lnTo>
                    <a:pt x="591" y="473"/>
                  </a:lnTo>
                  <a:close/>
                  <a:moveTo>
                    <a:pt x="454" y="469"/>
                  </a:moveTo>
                  <a:lnTo>
                    <a:pt x="451" y="473"/>
                  </a:lnTo>
                  <a:lnTo>
                    <a:pt x="456" y="471"/>
                  </a:lnTo>
                  <a:lnTo>
                    <a:pt x="454" y="475"/>
                  </a:lnTo>
                  <a:lnTo>
                    <a:pt x="449" y="476"/>
                  </a:lnTo>
                  <a:lnTo>
                    <a:pt x="448" y="475"/>
                  </a:lnTo>
                  <a:lnTo>
                    <a:pt x="449" y="471"/>
                  </a:lnTo>
                  <a:lnTo>
                    <a:pt x="448" y="471"/>
                  </a:lnTo>
                  <a:lnTo>
                    <a:pt x="446" y="473"/>
                  </a:lnTo>
                  <a:lnTo>
                    <a:pt x="446" y="471"/>
                  </a:lnTo>
                  <a:lnTo>
                    <a:pt x="446" y="475"/>
                  </a:lnTo>
                  <a:lnTo>
                    <a:pt x="439" y="473"/>
                  </a:lnTo>
                  <a:lnTo>
                    <a:pt x="443" y="469"/>
                  </a:lnTo>
                  <a:lnTo>
                    <a:pt x="437" y="471"/>
                  </a:lnTo>
                  <a:lnTo>
                    <a:pt x="436" y="469"/>
                  </a:lnTo>
                  <a:lnTo>
                    <a:pt x="432" y="473"/>
                  </a:lnTo>
                  <a:lnTo>
                    <a:pt x="429" y="461"/>
                  </a:lnTo>
                  <a:lnTo>
                    <a:pt x="431" y="461"/>
                  </a:lnTo>
                  <a:lnTo>
                    <a:pt x="434" y="466"/>
                  </a:lnTo>
                  <a:lnTo>
                    <a:pt x="432" y="459"/>
                  </a:lnTo>
                  <a:lnTo>
                    <a:pt x="436" y="459"/>
                  </a:lnTo>
                  <a:lnTo>
                    <a:pt x="439" y="464"/>
                  </a:lnTo>
                  <a:lnTo>
                    <a:pt x="441" y="461"/>
                  </a:lnTo>
                  <a:lnTo>
                    <a:pt x="441" y="459"/>
                  </a:lnTo>
                  <a:lnTo>
                    <a:pt x="444" y="461"/>
                  </a:lnTo>
                  <a:lnTo>
                    <a:pt x="446" y="459"/>
                  </a:lnTo>
                  <a:lnTo>
                    <a:pt x="449" y="461"/>
                  </a:lnTo>
                  <a:lnTo>
                    <a:pt x="448" y="463"/>
                  </a:lnTo>
                  <a:lnTo>
                    <a:pt x="448" y="468"/>
                  </a:lnTo>
                  <a:lnTo>
                    <a:pt x="451" y="464"/>
                  </a:lnTo>
                  <a:lnTo>
                    <a:pt x="454" y="469"/>
                  </a:lnTo>
                  <a:close/>
                  <a:moveTo>
                    <a:pt x="808" y="707"/>
                  </a:moveTo>
                  <a:lnTo>
                    <a:pt x="805" y="702"/>
                  </a:lnTo>
                  <a:lnTo>
                    <a:pt x="805" y="707"/>
                  </a:lnTo>
                  <a:lnTo>
                    <a:pt x="796" y="710"/>
                  </a:lnTo>
                  <a:lnTo>
                    <a:pt x="789" y="710"/>
                  </a:lnTo>
                  <a:lnTo>
                    <a:pt x="793" y="705"/>
                  </a:lnTo>
                  <a:lnTo>
                    <a:pt x="793" y="704"/>
                  </a:lnTo>
                  <a:lnTo>
                    <a:pt x="795" y="704"/>
                  </a:lnTo>
                  <a:lnTo>
                    <a:pt x="795" y="702"/>
                  </a:lnTo>
                  <a:lnTo>
                    <a:pt x="798" y="702"/>
                  </a:lnTo>
                  <a:lnTo>
                    <a:pt x="796" y="698"/>
                  </a:lnTo>
                  <a:lnTo>
                    <a:pt x="801" y="702"/>
                  </a:lnTo>
                  <a:lnTo>
                    <a:pt x="803" y="700"/>
                  </a:lnTo>
                  <a:lnTo>
                    <a:pt x="800" y="698"/>
                  </a:lnTo>
                  <a:lnTo>
                    <a:pt x="798" y="695"/>
                  </a:lnTo>
                  <a:lnTo>
                    <a:pt x="803" y="695"/>
                  </a:lnTo>
                  <a:lnTo>
                    <a:pt x="798" y="693"/>
                  </a:lnTo>
                  <a:lnTo>
                    <a:pt x="798" y="690"/>
                  </a:lnTo>
                  <a:lnTo>
                    <a:pt x="801" y="673"/>
                  </a:lnTo>
                  <a:lnTo>
                    <a:pt x="805" y="669"/>
                  </a:lnTo>
                  <a:lnTo>
                    <a:pt x="803" y="671"/>
                  </a:lnTo>
                  <a:lnTo>
                    <a:pt x="801" y="666"/>
                  </a:lnTo>
                  <a:lnTo>
                    <a:pt x="803" y="664"/>
                  </a:lnTo>
                  <a:lnTo>
                    <a:pt x="801" y="663"/>
                  </a:lnTo>
                  <a:lnTo>
                    <a:pt x="803" y="659"/>
                  </a:lnTo>
                  <a:lnTo>
                    <a:pt x="805" y="663"/>
                  </a:lnTo>
                  <a:lnTo>
                    <a:pt x="805" y="669"/>
                  </a:lnTo>
                  <a:lnTo>
                    <a:pt x="817" y="675"/>
                  </a:lnTo>
                  <a:lnTo>
                    <a:pt x="815" y="678"/>
                  </a:lnTo>
                  <a:lnTo>
                    <a:pt x="817" y="690"/>
                  </a:lnTo>
                  <a:lnTo>
                    <a:pt x="815" y="695"/>
                  </a:lnTo>
                  <a:lnTo>
                    <a:pt x="817" y="698"/>
                  </a:lnTo>
                  <a:lnTo>
                    <a:pt x="813" y="693"/>
                  </a:lnTo>
                  <a:lnTo>
                    <a:pt x="813" y="678"/>
                  </a:lnTo>
                  <a:lnTo>
                    <a:pt x="815" y="681"/>
                  </a:lnTo>
                  <a:lnTo>
                    <a:pt x="813" y="676"/>
                  </a:lnTo>
                  <a:lnTo>
                    <a:pt x="813" y="678"/>
                  </a:lnTo>
                  <a:lnTo>
                    <a:pt x="812" y="678"/>
                  </a:lnTo>
                  <a:lnTo>
                    <a:pt x="813" y="681"/>
                  </a:lnTo>
                  <a:lnTo>
                    <a:pt x="812" y="680"/>
                  </a:lnTo>
                  <a:lnTo>
                    <a:pt x="810" y="685"/>
                  </a:lnTo>
                  <a:lnTo>
                    <a:pt x="812" y="692"/>
                  </a:lnTo>
                  <a:lnTo>
                    <a:pt x="812" y="693"/>
                  </a:lnTo>
                  <a:lnTo>
                    <a:pt x="813" y="695"/>
                  </a:lnTo>
                  <a:lnTo>
                    <a:pt x="813" y="702"/>
                  </a:lnTo>
                  <a:lnTo>
                    <a:pt x="808" y="698"/>
                  </a:lnTo>
                  <a:lnTo>
                    <a:pt x="810" y="700"/>
                  </a:lnTo>
                  <a:lnTo>
                    <a:pt x="808" y="700"/>
                  </a:lnTo>
                  <a:lnTo>
                    <a:pt x="810" y="702"/>
                  </a:lnTo>
                  <a:lnTo>
                    <a:pt x="812" y="704"/>
                  </a:lnTo>
                  <a:lnTo>
                    <a:pt x="812" y="705"/>
                  </a:lnTo>
                  <a:lnTo>
                    <a:pt x="808" y="707"/>
                  </a:lnTo>
                  <a:close/>
                  <a:moveTo>
                    <a:pt x="812" y="666"/>
                  </a:moveTo>
                  <a:lnTo>
                    <a:pt x="815" y="673"/>
                  </a:lnTo>
                  <a:lnTo>
                    <a:pt x="808" y="668"/>
                  </a:lnTo>
                  <a:lnTo>
                    <a:pt x="808" y="664"/>
                  </a:lnTo>
                  <a:lnTo>
                    <a:pt x="812" y="666"/>
                  </a:lnTo>
                  <a:close/>
                  <a:moveTo>
                    <a:pt x="777" y="664"/>
                  </a:moveTo>
                  <a:lnTo>
                    <a:pt x="786" y="676"/>
                  </a:lnTo>
                  <a:lnTo>
                    <a:pt x="786" y="678"/>
                  </a:lnTo>
                  <a:lnTo>
                    <a:pt x="784" y="680"/>
                  </a:lnTo>
                  <a:lnTo>
                    <a:pt x="795" y="681"/>
                  </a:lnTo>
                  <a:lnTo>
                    <a:pt x="793" y="692"/>
                  </a:lnTo>
                  <a:lnTo>
                    <a:pt x="788" y="692"/>
                  </a:lnTo>
                  <a:lnTo>
                    <a:pt x="776" y="673"/>
                  </a:lnTo>
                  <a:lnTo>
                    <a:pt x="776" y="678"/>
                  </a:lnTo>
                  <a:lnTo>
                    <a:pt x="774" y="678"/>
                  </a:lnTo>
                  <a:lnTo>
                    <a:pt x="777" y="681"/>
                  </a:lnTo>
                  <a:lnTo>
                    <a:pt x="776" y="681"/>
                  </a:lnTo>
                  <a:lnTo>
                    <a:pt x="777" y="683"/>
                  </a:lnTo>
                  <a:lnTo>
                    <a:pt x="776" y="686"/>
                  </a:lnTo>
                  <a:lnTo>
                    <a:pt x="772" y="688"/>
                  </a:lnTo>
                  <a:lnTo>
                    <a:pt x="769" y="686"/>
                  </a:lnTo>
                  <a:lnTo>
                    <a:pt x="767" y="680"/>
                  </a:lnTo>
                  <a:lnTo>
                    <a:pt x="771" y="685"/>
                  </a:lnTo>
                  <a:lnTo>
                    <a:pt x="767" y="676"/>
                  </a:lnTo>
                  <a:lnTo>
                    <a:pt x="771" y="676"/>
                  </a:lnTo>
                  <a:lnTo>
                    <a:pt x="767" y="675"/>
                  </a:lnTo>
                  <a:lnTo>
                    <a:pt x="769" y="673"/>
                  </a:lnTo>
                  <a:lnTo>
                    <a:pt x="767" y="668"/>
                  </a:lnTo>
                  <a:lnTo>
                    <a:pt x="764" y="666"/>
                  </a:lnTo>
                  <a:lnTo>
                    <a:pt x="764" y="664"/>
                  </a:lnTo>
                  <a:lnTo>
                    <a:pt x="767" y="661"/>
                  </a:lnTo>
                  <a:lnTo>
                    <a:pt x="772" y="668"/>
                  </a:lnTo>
                  <a:lnTo>
                    <a:pt x="767" y="656"/>
                  </a:lnTo>
                  <a:lnTo>
                    <a:pt x="771" y="657"/>
                  </a:lnTo>
                  <a:lnTo>
                    <a:pt x="771" y="652"/>
                  </a:lnTo>
                  <a:lnTo>
                    <a:pt x="772" y="652"/>
                  </a:lnTo>
                  <a:lnTo>
                    <a:pt x="772" y="659"/>
                  </a:lnTo>
                  <a:lnTo>
                    <a:pt x="774" y="661"/>
                  </a:lnTo>
                  <a:lnTo>
                    <a:pt x="774" y="656"/>
                  </a:lnTo>
                  <a:lnTo>
                    <a:pt x="776" y="654"/>
                  </a:lnTo>
                  <a:lnTo>
                    <a:pt x="777" y="657"/>
                  </a:lnTo>
                  <a:lnTo>
                    <a:pt x="784" y="656"/>
                  </a:lnTo>
                  <a:lnTo>
                    <a:pt x="788" y="663"/>
                  </a:lnTo>
                  <a:lnTo>
                    <a:pt x="784" y="666"/>
                  </a:lnTo>
                  <a:lnTo>
                    <a:pt x="781" y="664"/>
                  </a:lnTo>
                  <a:lnTo>
                    <a:pt x="783" y="666"/>
                  </a:lnTo>
                  <a:lnTo>
                    <a:pt x="779" y="666"/>
                  </a:lnTo>
                  <a:lnTo>
                    <a:pt x="783" y="668"/>
                  </a:lnTo>
                  <a:lnTo>
                    <a:pt x="789" y="664"/>
                  </a:lnTo>
                  <a:lnTo>
                    <a:pt x="798" y="671"/>
                  </a:lnTo>
                  <a:lnTo>
                    <a:pt x="798" y="676"/>
                  </a:lnTo>
                  <a:lnTo>
                    <a:pt x="795" y="676"/>
                  </a:lnTo>
                  <a:lnTo>
                    <a:pt x="796" y="680"/>
                  </a:lnTo>
                  <a:lnTo>
                    <a:pt x="791" y="673"/>
                  </a:lnTo>
                  <a:lnTo>
                    <a:pt x="795" y="680"/>
                  </a:lnTo>
                  <a:lnTo>
                    <a:pt x="793" y="680"/>
                  </a:lnTo>
                  <a:lnTo>
                    <a:pt x="788" y="678"/>
                  </a:lnTo>
                  <a:lnTo>
                    <a:pt x="777" y="664"/>
                  </a:lnTo>
                  <a:close/>
                  <a:moveTo>
                    <a:pt x="403" y="490"/>
                  </a:moveTo>
                  <a:lnTo>
                    <a:pt x="401" y="492"/>
                  </a:lnTo>
                  <a:lnTo>
                    <a:pt x="401" y="488"/>
                  </a:lnTo>
                  <a:lnTo>
                    <a:pt x="400" y="492"/>
                  </a:lnTo>
                  <a:lnTo>
                    <a:pt x="395" y="488"/>
                  </a:lnTo>
                  <a:lnTo>
                    <a:pt x="396" y="492"/>
                  </a:lnTo>
                  <a:lnTo>
                    <a:pt x="395" y="492"/>
                  </a:lnTo>
                  <a:lnTo>
                    <a:pt x="396" y="493"/>
                  </a:lnTo>
                  <a:lnTo>
                    <a:pt x="395" y="495"/>
                  </a:lnTo>
                  <a:lnTo>
                    <a:pt x="393" y="492"/>
                  </a:lnTo>
                  <a:lnTo>
                    <a:pt x="390" y="493"/>
                  </a:lnTo>
                  <a:lnTo>
                    <a:pt x="391" y="495"/>
                  </a:lnTo>
                  <a:lnTo>
                    <a:pt x="383" y="495"/>
                  </a:lnTo>
                  <a:lnTo>
                    <a:pt x="379" y="493"/>
                  </a:lnTo>
                  <a:lnTo>
                    <a:pt x="393" y="490"/>
                  </a:lnTo>
                  <a:lnTo>
                    <a:pt x="390" y="488"/>
                  </a:lnTo>
                  <a:lnTo>
                    <a:pt x="396" y="487"/>
                  </a:lnTo>
                  <a:lnTo>
                    <a:pt x="395" y="485"/>
                  </a:lnTo>
                  <a:lnTo>
                    <a:pt x="386" y="487"/>
                  </a:lnTo>
                  <a:lnTo>
                    <a:pt x="388" y="485"/>
                  </a:lnTo>
                  <a:lnTo>
                    <a:pt x="391" y="485"/>
                  </a:lnTo>
                  <a:lnTo>
                    <a:pt x="383" y="476"/>
                  </a:lnTo>
                  <a:lnTo>
                    <a:pt x="381" y="478"/>
                  </a:lnTo>
                  <a:lnTo>
                    <a:pt x="381" y="480"/>
                  </a:lnTo>
                  <a:lnTo>
                    <a:pt x="386" y="480"/>
                  </a:lnTo>
                  <a:lnTo>
                    <a:pt x="390" y="481"/>
                  </a:lnTo>
                  <a:lnTo>
                    <a:pt x="384" y="487"/>
                  </a:lnTo>
                  <a:lnTo>
                    <a:pt x="381" y="487"/>
                  </a:lnTo>
                  <a:lnTo>
                    <a:pt x="379" y="488"/>
                  </a:lnTo>
                  <a:lnTo>
                    <a:pt x="381" y="488"/>
                  </a:lnTo>
                  <a:lnTo>
                    <a:pt x="379" y="488"/>
                  </a:lnTo>
                  <a:lnTo>
                    <a:pt x="381" y="485"/>
                  </a:lnTo>
                  <a:lnTo>
                    <a:pt x="378" y="480"/>
                  </a:lnTo>
                  <a:lnTo>
                    <a:pt x="381" y="475"/>
                  </a:lnTo>
                  <a:lnTo>
                    <a:pt x="383" y="471"/>
                  </a:lnTo>
                  <a:lnTo>
                    <a:pt x="379" y="468"/>
                  </a:lnTo>
                  <a:lnTo>
                    <a:pt x="381" y="468"/>
                  </a:lnTo>
                  <a:lnTo>
                    <a:pt x="379" y="466"/>
                  </a:lnTo>
                  <a:lnTo>
                    <a:pt x="383" y="468"/>
                  </a:lnTo>
                  <a:lnTo>
                    <a:pt x="383" y="464"/>
                  </a:lnTo>
                  <a:lnTo>
                    <a:pt x="390" y="463"/>
                  </a:lnTo>
                  <a:lnTo>
                    <a:pt x="390" y="464"/>
                  </a:lnTo>
                  <a:lnTo>
                    <a:pt x="391" y="463"/>
                  </a:lnTo>
                  <a:lnTo>
                    <a:pt x="393" y="464"/>
                  </a:lnTo>
                  <a:lnTo>
                    <a:pt x="393" y="463"/>
                  </a:lnTo>
                  <a:lnTo>
                    <a:pt x="396" y="463"/>
                  </a:lnTo>
                  <a:lnTo>
                    <a:pt x="398" y="464"/>
                  </a:lnTo>
                  <a:lnTo>
                    <a:pt x="401" y="468"/>
                  </a:lnTo>
                  <a:lnTo>
                    <a:pt x="401" y="469"/>
                  </a:lnTo>
                  <a:lnTo>
                    <a:pt x="398" y="469"/>
                  </a:lnTo>
                  <a:lnTo>
                    <a:pt x="401" y="471"/>
                  </a:lnTo>
                  <a:lnTo>
                    <a:pt x="400" y="476"/>
                  </a:lnTo>
                  <a:lnTo>
                    <a:pt x="401" y="483"/>
                  </a:lnTo>
                  <a:lnTo>
                    <a:pt x="401" y="478"/>
                  </a:lnTo>
                  <a:lnTo>
                    <a:pt x="403" y="471"/>
                  </a:lnTo>
                  <a:lnTo>
                    <a:pt x="407" y="475"/>
                  </a:lnTo>
                  <a:lnTo>
                    <a:pt x="405" y="469"/>
                  </a:lnTo>
                  <a:lnTo>
                    <a:pt x="410" y="475"/>
                  </a:lnTo>
                  <a:lnTo>
                    <a:pt x="405" y="466"/>
                  </a:lnTo>
                  <a:lnTo>
                    <a:pt x="407" y="463"/>
                  </a:lnTo>
                  <a:lnTo>
                    <a:pt x="415" y="464"/>
                  </a:lnTo>
                  <a:lnTo>
                    <a:pt x="412" y="475"/>
                  </a:lnTo>
                  <a:lnTo>
                    <a:pt x="413" y="471"/>
                  </a:lnTo>
                  <a:lnTo>
                    <a:pt x="415" y="473"/>
                  </a:lnTo>
                  <a:lnTo>
                    <a:pt x="415" y="469"/>
                  </a:lnTo>
                  <a:lnTo>
                    <a:pt x="417" y="475"/>
                  </a:lnTo>
                  <a:lnTo>
                    <a:pt x="417" y="468"/>
                  </a:lnTo>
                  <a:lnTo>
                    <a:pt x="420" y="473"/>
                  </a:lnTo>
                  <a:lnTo>
                    <a:pt x="419" y="476"/>
                  </a:lnTo>
                  <a:lnTo>
                    <a:pt x="422" y="469"/>
                  </a:lnTo>
                  <a:lnTo>
                    <a:pt x="425" y="475"/>
                  </a:lnTo>
                  <a:lnTo>
                    <a:pt x="424" y="466"/>
                  </a:lnTo>
                  <a:lnTo>
                    <a:pt x="431" y="475"/>
                  </a:lnTo>
                  <a:lnTo>
                    <a:pt x="427" y="476"/>
                  </a:lnTo>
                  <a:lnTo>
                    <a:pt x="425" y="480"/>
                  </a:lnTo>
                  <a:lnTo>
                    <a:pt x="429" y="476"/>
                  </a:lnTo>
                  <a:lnTo>
                    <a:pt x="434" y="480"/>
                  </a:lnTo>
                  <a:lnTo>
                    <a:pt x="436" y="476"/>
                  </a:lnTo>
                  <a:lnTo>
                    <a:pt x="437" y="485"/>
                  </a:lnTo>
                  <a:lnTo>
                    <a:pt x="432" y="485"/>
                  </a:lnTo>
                  <a:lnTo>
                    <a:pt x="434" y="485"/>
                  </a:lnTo>
                  <a:lnTo>
                    <a:pt x="432" y="487"/>
                  </a:lnTo>
                  <a:lnTo>
                    <a:pt x="434" y="487"/>
                  </a:lnTo>
                  <a:lnTo>
                    <a:pt x="432" y="490"/>
                  </a:lnTo>
                  <a:lnTo>
                    <a:pt x="437" y="493"/>
                  </a:lnTo>
                  <a:lnTo>
                    <a:pt x="429" y="497"/>
                  </a:lnTo>
                  <a:lnTo>
                    <a:pt x="420" y="485"/>
                  </a:lnTo>
                  <a:lnTo>
                    <a:pt x="420" y="487"/>
                  </a:lnTo>
                  <a:lnTo>
                    <a:pt x="417" y="487"/>
                  </a:lnTo>
                  <a:lnTo>
                    <a:pt x="422" y="488"/>
                  </a:lnTo>
                  <a:lnTo>
                    <a:pt x="424" y="493"/>
                  </a:lnTo>
                  <a:lnTo>
                    <a:pt x="422" y="495"/>
                  </a:lnTo>
                  <a:lnTo>
                    <a:pt x="417" y="495"/>
                  </a:lnTo>
                  <a:lnTo>
                    <a:pt x="417" y="492"/>
                  </a:lnTo>
                  <a:lnTo>
                    <a:pt x="412" y="488"/>
                  </a:lnTo>
                  <a:lnTo>
                    <a:pt x="410" y="488"/>
                  </a:lnTo>
                  <a:lnTo>
                    <a:pt x="413" y="493"/>
                  </a:lnTo>
                  <a:lnTo>
                    <a:pt x="405" y="488"/>
                  </a:lnTo>
                  <a:lnTo>
                    <a:pt x="403" y="490"/>
                  </a:lnTo>
                  <a:close/>
                  <a:moveTo>
                    <a:pt x="776" y="739"/>
                  </a:moveTo>
                  <a:lnTo>
                    <a:pt x="772" y="724"/>
                  </a:lnTo>
                  <a:lnTo>
                    <a:pt x="779" y="719"/>
                  </a:lnTo>
                  <a:lnTo>
                    <a:pt x="776" y="721"/>
                  </a:lnTo>
                  <a:lnTo>
                    <a:pt x="779" y="717"/>
                  </a:lnTo>
                  <a:lnTo>
                    <a:pt x="777" y="717"/>
                  </a:lnTo>
                  <a:lnTo>
                    <a:pt x="772" y="721"/>
                  </a:lnTo>
                  <a:lnTo>
                    <a:pt x="774" y="717"/>
                  </a:lnTo>
                  <a:lnTo>
                    <a:pt x="777" y="716"/>
                  </a:lnTo>
                  <a:lnTo>
                    <a:pt x="772" y="717"/>
                  </a:lnTo>
                  <a:lnTo>
                    <a:pt x="776" y="712"/>
                  </a:lnTo>
                  <a:lnTo>
                    <a:pt x="772" y="712"/>
                  </a:lnTo>
                  <a:lnTo>
                    <a:pt x="771" y="709"/>
                  </a:lnTo>
                  <a:lnTo>
                    <a:pt x="774" y="709"/>
                  </a:lnTo>
                  <a:lnTo>
                    <a:pt x="774" y="705"/>
                  </a:lnTo>
                  <a:lnTo>
                    <a:pt x="779" y="705"/>
                  </a:lnTo>
                  <a:lnTo>
                    <a:pt x="774" y="700"/>
                  </a:lnTo>
                  <a:lnTo>
                    <a:pt x="776" y="698"/>
                  </a:lnTo>
                  <a:lnTo>
                    <a:pt x="777" y="698"/>
                  </a:lnTo>
                  <a:lnTo>
                    <a:pt x="774" y="698"/>
                  </a:lnTo>
                  <a:lnTo>
                    <a:pt x="777" y="695"/>
                  </a:lnTo>
                  <a:lnTo>
                    <a:pt x="774" y="693"/>
                  </a:lnTo>
                  <a:lnTo>
                    <a:pt x="772" y="688"/>
                  </a:lnTo>
                  <a:lnTo>
                    <a:pt x="776" y="690"/>
                  </a:lnTo>
                  <a:lnTo>
                    <a:pt x="774" y="688"/>
                  </a:lnTo>
                  <a:lnTo>
                    <a:pt x="777" y="686"/>
                  </a:lnTo>
                  <a:lnTo>
                    <a:pt x="777" y="685"/>
                  </a:lnTo>
                  <a:lnTo>
                    <a:pt x="783" y="686"/>
                  </a:lnTo>
                  <a:lnTo>
                    <a:pt x="779" y="688"/>
                  </a:lnTo>
                  <a:lnTo>
                    <a:pt x="784" y="688"/>
                  </a:lnTo>
                  <a:lnTo>
                    <a:pt x="784" y="690"/>
                  </a:lnTo>
                  <a:lnTo>
                    <a:pt x="788" y="693"/>
                  </a:lnTo>
                  <a:lnTo>
                    <a:pt x="788" y="697"/>
                  </a:lnTo>
                  <a:lnTo>
                    <a:pt x="786" y="695"/>
                  </a:lnTo>
                  <a:lnTo>
                    <a:pt x="788" y="697"/>
                  </a:lnTo>
                  <a:lnTo>
                    <a:pt x="786" y="697"/>
                  </a:lnTo>
                  <a:lnTo>
                    <a:pt x="789" y="700"/>
                  </a:lnTo>
                  <a:lnTo>
                    <a:pt x="786" y="721"/>
                  </a:lnTo>
                  <a:lnTo>
                    <a:pt x="776" y="739"/>
                  </a:lnTo>
                  <a:close/>
                  <a:moveTo>
                    <a:pt x="771" y="690"/>
                  </a:moveTo>
                  <a:lnTo>
                    <a:pt x="772" y="693"/>
                  </a:lnTo>
                  <a:lnTo>
                    <a:pt x="771" y="693"/>
                  </a:lnTo>
                  <a:lnTo>
                    <a:pt x="772" y="697"/>
                  </a:lnTo>
                  <a:lnTo>
                    <a:pt x="767" y="702"/>
                  </a:lnTo>
                  <a:lnTo>
                    <a:pt x="764" y="700"/>
                  </a:lnTo>
                  <a:lnTo>
                    <a:pt x="766" y="697"/>
                  </a:lnTo>
                  <a:lnTo>
                    <a:pt x="769" y="695"/>
                  </a:lnTo>
                  <a:lnTo>
                    <a:pt x="766" y="693"/>
                  </a:lnTo>
                  <a:lnTo>
                    <a:pt x="767" y="688"/>
                  </a:lnTo>
                  <a:lnTo>
                    <a:pt x="771" y="690"/>
                  </a:lnTo>
                  <a:close/>
                  <a:moveTo>
                    <a:pt x="824" y="726"/>
                  </a:moveTo>
                  <a:lnTo>
                    <a:pt x="825" y="731"/>
                  </a:lnTo>
                  <a:lnTo>
                    <a:pt x="822" y="733"/>
                  </a:lnTo>
                  <a:lnTo>
                    <a:pt x="822" y="739"/>
                  </a:lnTo>
                  <a:lnTo>
                    <a:pt x="819" y="739"/>
                  </a:lnTo>
                  <a:lnTo>
                    <a:pt x="815" y="728"/>
                  </a:lnTo>
                  <a:lnTo>
                    <a:pt x="815" y="733"/>
                  </a:lnTo>
                  <a:lnTo>
                    <a:pt x="817" y="734"/>
                  </a:lnTo>
                  <a:lnTo>
                    <a:pt x="815" y="736"/>
                  </a:lnTo>
                  <a:lnTo>
                    <a:pt x="817" y="738"/>
                  </a:lnTo>
                  <a:lnTo>
                    <a:pt x="815" y="738"/>
                  </a:lnTo>
                  <a:lnTo>
                    <a:pt x="817" y="741"/>
                  </a:lnTo>
                  <a:lnTo>
                    <a:pt x="813" y="743"/>
                  </a:lnTo>
                  <a:lnTo>
                    <a:pt x="808" y="739"/>
                  </a:lnTo>
                  <a:lnTo>
                    <a:pt x="808" y="741"/>
                  </a:lnTo>
                  <a:lnTo>
                    <a:pt x="805" y="741"/>
                  </a:lnTo>
                  <a:lnTo>
                    <a:pt x="803" y="739"/>
                  </a:lnTo>
                  <a:lnTo>
                    <a:pt x="805" y="734"/>
                  </a:lnTo>
                  <a:lnTo>
                    <a:pt x="803" y="734"/>
                  </a:lnTo>
                  <a:lnTo>
                    <a:pt x="805" y="734"/>
                  </a:lnTo>
                  <a:lnTo>
                    <a:pt x="805" y="731"/>
                  </a:lnTo>
                  <a:lnTo>
                    <a:pt x="808" y="724"/>
                  </a:lnTo>
                  <a:lnTo>
                    <a:pt x="805" y="726"/>
                  </a:lnTo>
                  <a:lnTo>
                    <a:pt x="805" y="721"/>
                  </a:lnTo>
                  <a:lnTo>
                    <a:pt x="808" y="722"/>
                  </a:lnTo>
                  <a:lnTo>
                    <a:pt x="803" y="716"/>
                  </a:lnTo>
                  <a:lnTo>
                    <a:pt x="807" y="716"/>
                  </a:lnTo>
                  <a:lnTo>
                    <a:pt x="819" y="722"/>
                  </a:lnTo>
                  <a:lnTo>
                    <a:pt x="819" y="726"/>
                  </a:lnTo>
                  <a:lnTo>
                    <a:pt x="819" y="722"/>
                  </a:lnTo>
                  <a:lnTo>
                    <a:pt x="824" y="726"/>
                  </a:lnTo>
                  <a:close/>
                  <a:moveTo>
                    <a:pt x="791" y="750"/>
                  </a:moveTo>
                  <a:lnTo>
                    <a:pt x="789" y="748"/>
                  </a:lnTo>
                  <a:lnTo>
                    <a:pt x="791" y="739"/>
                  </a:lnTo>
                  <a:lnTo>
                    <a:pt x="789" y="745"/>
                  </a:lnTo>
                  <a:lnTo>
                    <a:pt x="788" y="745"/>
                  </a:lnTo>
                  <a:lnTo>
                    <a:pt x="788" y="746"/>
                  </a:lnTo>
                  <a:lnTo>
                    <a:pt x="786" y="751"/>
                  </a:lnTo>
                  <a:lnTo>
                    <a:pt x="784" y="748"/>
                  </a:lnTo>
                  <a:lnTo>
                    <a:pt x="786" y="745"/>
                  </a:lnTo>
                  <a:lnTo>
                    <a:pt x="786" y="739"/>
                  </a:lnTo>
                  <a:lnTo>
                    <a:pt x="789" y="739"/>
                  </a:lnTo>
                  <a:lnTo>
                    <a:pt x="786" y="739"/>
                  </a:lnTo>
                  <a:lnTo>
                    <a:pt x="788" y="736"/>
                  </a:lnTo>
                  <a:lnTo>
                    <a:pt x="791" y="734"/>
                  </a:lnTo>
                  <a:lnTo>
                    <a:pt x="791" y="738"/>
                  </a:lnTo>
                  <a:lnTo>
                    <a:pt x="793" y="736"/>
                  </a:lnTo>
                  <a:lnTo>
                    <a:pt x="793" y="738"/>
                  </a:lnTo>
                  <a:lnTo>
                    <a:pt x="795" y="734"/>
                  </a:lnTo>
                  <a:lnTo>
                    <a:pt x="795" y="731"/>
                  </a:lnTo>
                  <a:lnTo>
                    <a:pt x="793" y="733"/>
                  </a:lnTo>
                  <a:lnTo>
                    <a:pt x="789" y="729"/>
                  </a:lnTo>
                  <a:lnTo>
                    <a:pt x="796" y="728"/>
                  </a:lnTo>
                  <a:lnTo>
                    <a:pt x="791" y="728"/>
                  </a:lnTo>
                  <a:lnTo>
                    <a:pt x="795" y="726"/>
                  </a:lnTo>
                  <a:lnTo>
                    <a:pt x="791" y="726"/>
                  </a:lnTo>
                  <a:lnTo>
                    <a:pt x="791" y="722"/>
                  </a:lnTo>
                  <a:lnTo>
                    <a:pt x="793" y="717"/>
                  </a:lnTo>
                  <a:lnTo>
                    <a:pt x="795" y="721"/>
                  </a:lnTo>
                  <a:lnTo>
                    <a:pt x="795" y="717"/>
                  </a:lnTo>
                  <a:lnTo>
                    <a:pt x="798" y="721"/>
                  </a:lnTo>
                  <a:lnTo>
                    <a:pt x="796" y="716"/>
                  </a:lnTo>
                  <a:lnTo>
                    <a:pt x="801" y="721"/>
                  </a:lnTo>
                  <a:lnTo>
                    <a:pt x="801" y="724"/>
                  </a:lnTo>
                  <a:lnTo>
                    <a:pt x="801" y="728"/>
                  </a:lnTo>
                  <a:lnTo>
                    <a:pt x="798" y="729"/>
                  </a:lnTo>
                  <a:lnTo>
                    <a:pt x="801" y="728"/>
                  </a:lnTo>
                  <a:lnTo>
                    <a:pt x="803" y="724"/>
                  </a:lnTo>
                  <a:lnTo>
                    <a:pt x="807" y="728"/>
                  </a:lnTo>
                  <a:lnTo>
                    <a:pt x="803" y="729"/>
                  </a:lnTo>
                  <a:lnTo>
                    <a:pt x="805" y="733"/>
                  </a:lnTo>
                  <a:lnTo>
                    <a:pt x="803" y="734"/>
                  </a:lnTo>
                  <a:lnTo>
                    <a:pt x="800" y="731"/>
                  </a:lnTo>
                  <a:lnTo>
                    <a:pt x="800" y="733"/>
                  </a:lnTo>
                  <a:lnTo>
                    <a:pt x="798" y="734"/>
                  </a:lnTo>
                  <a:lnTo>
                    <a:pt x="798" y="738"/>
                  </a:lnTo>
                  <a:lnTo>
                    <a:pt x="796" y="738"/>
                  </a:lnTo>
                  <a:lnTo>
                    <a:pt x="796" y="743"/>
                  </a:lnTo>
                  <a:lnTo>
                    <a:pt x="795" y="739"/>
                  </a:lnTo>
                  <a:lnTo>
                    <a:pt x="793" y="743"/>
                  </a:lnTo>
                  <a:lnTo>
                    <a:pt x="795" y="745"/>
                  </a:lnTo>
                  <a:lnTo>
                    <a:pt x="793" y="745"/>
                  </a:lnTo>
                  <a:lnTo>
                    <a:pt x="791" y="750"/>
                  </a:lnTo>
                  <a:close/>
                  <a:moveTo>
                    <a:pt x="827" y="734"/>
                  </a:moveTo>
                  <a:lnTo>
                    <a:pt x="829" y="745"/>
                  </a:lnTo>
                  <a:lnTo>
                    <a:pt x="824" y="743"/>
                  </a:lnTo>
                  <a:lnTo>
                    <a:pt x="824" y="746"/>
                  </a:lnTo>
                  <a:lnTo>
                    <a:pt x="820" y="743"/>
                  </a:lnTo>
                  <a:lnTo>
                    <a:pt x="820" y="741"/>
                  </a:lnTo>
                  <a:lnTo>
                    <a:pt x="822" y="739"/>
                  </a:lnTo>
                  <a:lnTo>
                    <a:pt x="824" y="733"/>
                  </a:lnTo>
                  <a:lnTo>
                    <a:pt x="827" y="734"/>
                  </a:lnTo>
                  <a:close/>
                  <a:moveTo>
                    <a:pt x="832" y="750"/>
                  </a:moveTo>
                  <a:lnTo>
                    <a:pt x="834" y="757"/>
                  </a:lnTo>
                  <a:lnTo>
                    <a:pt x="837" y="758"/>
                  </a:lnTo>
                  <a:lnTo>
                    <a:pt x="837" y="763"/>
                  </a:lnTo>
                  <a:lnTo>
                    <a:pt x="834" y="765"/>
                  </a:lnTo>
                  <a:lnTo>
                    <a:pt x="829" y="758"/>
                  </a:lnTo>
                  <a:lnTo>
                    <a:pt x="829" y="757"/>
                  </a:lnTo>
                  <a:lnTo>
                    <a:pt x="832" y="750"/>
                  </a:lnTo>
                  <a:close/>
                  <a:moveTo>
                    <a:pt x="824" y="748"/>
                  </a:moveTo>
                  <a:lnTo>
                    <a:pt x="825" y="750"/>
                  </a:lnTo>
                  <a:lnTo>
                    <a:pt x="822" y="755"/>
                  </a:lnTo>
                  <a:lnTo>
                    <a:pt x="817" y="755"/>
                  </a:lnTo>
                  <a:lnTo>
                    <a:pt x="815" y="748"/>
                  </a:lnTo>
                  <a:lnTo>
                    <a:pt x="819" y="746"/>
                  </a:lnTo>
                  <a:lnTo>
                    <a:pt x="824" y="748"/>
                  </a:lnTo>
                  <a:close/>
                  <a:moveTo>
                    <a:pt x="815" y="784"/>
                  </a:moveTo>
                  <a:lnTo>
                    <a:pt x="819" y="787"/>
                  </a:lnTo>
                  <a:lnTo>
                    <a:pt x="813" y="787"/>
                  </a:lnTo>
                  <a:lnTo>
                    <a:pt x="819" y="789"/>
                  </a:lnTo>
                  <a:lnTo>
                    <a:pt x="820" y="791"/>
                  </a:lnTo>
                  <a:lnTo>
                    <a:pt x="820" y="796"/>
                  </a:lnTo>
                  <a:lnTo>
                    <a:pt x="817" y="794"/>
                  </a:lnTo>
                  <a:lnTo>
                    <a:pt x="817" y="798"/>
                  </a:lnTo>
                  <a:lnTo>
                    <a:pt x="820" y="798"/>
                  </a:lnTo>
                  <a:lnTo>
                    <a:pt x="822" y="796"/>
                  </a:lnTo>
                  <a:lnTo>
                    <a:pt x="822" y="798"/>
                  </a:lnTo>
                  <a:lnTo>
                    <a:pt x="820" y="803"/>
                  </a:lnTo>
                  <a:lnTo>
                    <a:pt x="819" y="801"/>
                  </a:lnTo>
                  <a:lnTo>
                    <a:pt x="819" y="804"/>
                  </a:lnTo>
                  <a:lnTo>
                    <a:pt x="813" y="804"/>
                  </a:lnTo>
                  <a:lnTo>
                    <a:pt x="820" y="804"/>
                  </a:lnTo>
                  <a:lnTo>
                    <a:pt x="819" y="806"/>
                  </a:lnTo>
                  <a:lnTo>
                    <a:pt x="819" y="810"/>
                  </a:lnTo>
                  <a:lnTo>
                    <a:pt x="817" y="810"/>
                  </a:lnTo>
                  <a:lnTo>
                    <a:pt x="817" y="815"/>
                  </a:lnTo>
                  <a:lnTo>
                    <a:pt x="815" y="813"/>
                  </a:lnTo>
                  <a:lnTo>
                    <a:pt x="815" y="816"/>
                  </a:lnTo>
                  <a:lnTo>
                    <a:pt x="808" y="813"/>
                  </a:lnTo>
                  <a:lnTo>
                    <a:pt x="812" y="811"/>
                  </a:lnTo>
                  <a:lnTo>
                    <a:pt x="808" y="810"/>
                  </a:lnTo>
                  <a:lnTo>
                    <a:pt x="810" y="810"/>
                  </a:lnTo>
                  <a:lnTo>
                    <a:pt x="808" y="804"/>
                  </a:lnTo>
                  <a:lnTo>
                    <a:pt x="810" y="801"/>
                  </a:lnTo>
                  <a:lnTo>
                    <a:pt x="807" y="804"/>
                  </a:lnTo>
                  <a:lnTo>
                    <a:pt x="808" y="803"/>
                  </a:lnTo>
                  <a:lnTo>
                    <a:pt x="807" y="803"/>
                  </a:lnTo>
                  <a:lnTo>
                    <a:pt x="805" y="801"/>
                  </a:lnTo>
                  <a:lnTo>
                    <a:pt x="807" y="801"/>
                  </a:lnTo>
                  <a:lnTo>
                    <a:pt x="807" y="799"/>
                  </a:lnTo>
                  <a:lnTo>
                    <a:pt x="808" y="799"/>
                  </a:lnTo>
                  <a:lnTo>
                    <a:pt x="808" y="796"/>
                  </a:lnTo>
                  <a:lnTo>
                    <a:pt x="807" y="798"/>
                  </a:lnTo>
                  <a:lnTo>
                    <a:pt x="808" y="794"/>
                  </a:lnTo>
                  <a:lnTo>
                    <a:pt x="808" y="791"/>
                  </a:lnTo>
                  <a:lnTo>
                    <a:pt x="807" y="794"/>
                  </a:lnTo>
                  <a:lnTo>
                    <a:pt x="805" y="794"/>
                  </a:lnTo>
                  <a:lnTo>
                    <a:pt x="803" y="792"/>
                  </a:lnTo>
                  <a:lnTo>
                    <a:pt x="805" y="789"/>
                  </a:lnTo>
                  <a:lnTo>
                    <a:pt x="800" y="789"/>
                  </a:lnTo>
                  <a:lnTo>
                    <a:pt x="803" y="787"/>
                  </a:lnTo>
                  <a:lnTo>
                    <a:pt x="795" y="784"/>
                  </a:lnTo>
                  <a:lnTo>
                    <a:pt x="795" y="782"/>
                  </a:lnTo>
                  <a:lnTo>
                    <a:pt x="798" y="780"/>
                  </a:lnTo>
                  <a:lnTo>
                    <a:pt x="805" y="786"/>
                  </a:lnTo>
                  <a:lnTo>
                    <a:pt x="801" y="784"/>
                  </a:lnTo>
                  <a:lnTo>
                    <a:pt x="801" y="780"/>
                  </a:lnTo>
                  <a:lnTo>
                    <a:pt x="803" y="780"/>
                  </a:lnTo>
                  <a:lnTo>
                    <a:pt x="800" y="779"/>
                  </a:lnTo>
                  <a:lnTo>
                    <a:pt x="803" y="775"/>
                  </a:lnTo>
                  <a:lnTo>
                    <a:pt x="807" y="775"/>
                  </a:lnTo>
                  <a:lnTo>
                    <a:pt x="798" y="774"/>
                  </a:lnTo>
                  <a:lnTo>
                    <a:pt x="796" y="772"/>
                  </a:lnTo>
                  <a:lnTo>
                    <a:pt x="798" y="767"/>
                  </a:lnTo>
                  <a:lnTo>
                    <a:pt x="801" y="769"/>
                  </a:lnTo>
                  <a:lnTo>
                    <a:pt x="807" y="763"/>
                  </a:lnTo>
                  <a:lnTo>
                    <a:pt x="803" y="762"/>
                  </a:lnTo>
                  <a:lnTo>
                    <a:pt x="807" y="753"/>
                  </a:lnTo>
                  <a:lnTo>
                    <a:pt x="800" y="748"/>
                  </a:lnTo>
                  <a:lnTo>
                    <a:pt x="801" y="745"/>
                  </a:lnTo>
                  <a:lnTo>
                    <a:pt x="803" y="745"/>
                  </a:lnTo>
                  <a:lnTo>
                    <a:pt x="801" y="743"/>
                  </a:lnTo>
                  <a:lnTo>
                    <a:pt x="808" y="746"/>
                  </a:lnTo>
                  <a:lnTo>
                    <a:pt x="808" y="748"/>
                  </a:lnTo>
                  <a:lnTo>
                    <a:pt x="812" y="748"/>
                  </a:lnTo>
                  <a:lnTo>
                    <a:pt x="813" y="751"/>
                  </a:lnTo>
                  <a:lnTo>
                    <a:pt x="813" y="755"/>
                  </a:lnTo>
                  <a:lnTo>
                    <a:pt x="810" y="755"/>
                  </a:lnTo>
                  <a:lnTo>
                    <a:pt x="810" y="758"/>
                  </a:lnTo>
                  <a:lnTo>
                    <a:pt x="817" y="763"/>
                  </a:lnTo>
                  <a:lnTo>
                    <a:pt x="819" y="772"/>
                  </a:lnTo>
                  <a:lnTo>
                    <a:pt x="819" y="779"/>
                  </a:lnTo>
                  <a:lnTo>
                    <a:pt x="820" y="779"/>
                  </a:lnTo>
                  <a:lnTo>
                    <a:pt x="820" y="784"/>
                  </a:lnTo>
                  <a:lnTo>
                    <a:pt x="822" y="787"/>
                  </a:lnTo>
                  <a:lnTo>
                    <a:pt x="822" y="789"/>
                  </a:lnTo>
                  <a:lnTo>
                    <a:pt x="815" y="779"/>
                  </a:lnTo>
                  <a:lnTo>
                    <a:pt x="813" y="780"/>
                  </a:lnTo>
                  <a:lnTo>
                    <a:pt x="815" y="782"/>
                  </a:lnTo>
                  <a:lnTo>
                    <a:pt x="810" y="784"/>
                  </a:lnTo>
                  <a:lnTo>
                    <a:pt x="815" y="784"/>
                  </a:lnTo>
                  <a:close/>
                  <a:moveTo>
                    <a:pt x="829" y="755"/>
                  </a:moveTo>
                  <a:lnTo>
                    <a:pt x="827" y="758"/>
                  </a:lnTo>
                  <a:lnTo>
                    <a:pt x="825" y="758"/>
                  </a:lnTo>
                  <a:lnTo>
                    <a:pt x="829" y="760"/>
                  </a:lnTo>
                  <a:lnTo>
                    <a:pt x="832" y="765"/>
                  </a:lnTo>
                  <a:lnTo>
                    <a:pt x="830" y="765"/>
                  </a:lnTo>
                  <a:lnTo>
                    <a:pt x="829" y="772"/>
                  </a:lnTo>
                  <a:lnTo>
                    <a:pt x="829" y="770"/>
                  </a:lnTo>
                  <a:lnTo>
                    <a:pt x="824" y="770"/>
                  </a:lnTo>
                  <a:lnTo>
                    <a:pt x="824" y="769"/>
                  </a:lnTo>
                  <a:lnTo>
                    <a:pt x="825" y="765"/>
                  </a:lnTo>
                  <a:lnTo>
                    <a:pt x="820" y="763"/>
                  </a:lnTo>
                  <a:lnTo>
                    <a:pt x="819" y="760"/>
                  </a:lnTo>
                  <a:lnTo>
                    <a:pt x="820" y="757"/>
                  </a:lnTo>
                  <a:lnTo>
                    <a:pt x="824" y="757"/>
                  </a:lnTo>
                  <a:lnTo>
                    <a:pt x="827" y="753"/>
                  </a:lnTo>
                  <a:lnTo>
                    <a:pt x="829" y="755"/>
                  </a:lnTo>
                  <a:close/>
                  <a:moveTo>
                    <a:pt x="807" y="753"/>
                  </a:moveTo>
                  <a:lnTo>
                    <a:pt x="803" y="758"/>
                  </a:lnTo>
                  <a:lnTo>
                    <a:pt x="800" y="757"/>
                  </a:lnTo>
                  <a:lnTo>
                    <a:pt x="796" y="758"/>
                  </a:lnTo>
                  <a:lnTo>
                    <a:pt x="791" y="757"/>
                  </a:lnTo>
                  <a:lnTo>
                    <a:pt x="796" y="753"/>
                  </a:lnTo>
                  <a:lnTo>
                    <a:pt x="801" y="753"/>
                  </a:lnTo>
                  <a:lnTo>
                    <a:pt x="798" y="751"/>
                  </a:lnTo>
                  <a:lnTo>
                    <a:pt x="807" y="753"/>
                  </a:lnTo>
                  <a:close/>
                  <a:moveTo>
                    <a:pt x="832" y="798"/>
                  </a:moveTo>
                  <a:lnTo>
                    <a:pt x="829" y="791"/>
                  </a:lnTo>
                  <a:lnTo>
                    <a:pt x="834" y="789"/>
                  </a:lnTo>
                  <a:lnTo>
                    <a:pt x="836" y="787"/>
                  </a:lnTo>
                  <a:lnTo>
                    <a:pt x="834" y="786"/>
                  </a:lnTo>
                  <a:lnTo>
                    <a:pt x="836" y="784"/>
                  </a:lnTo>
                  <a:lnTo>
                    <a:pt x="841" y="784"/>
                  </a:lnTo>
                  <a:lnTo>
                    <a:pt x="836" y="782"/>
                  </a:lnTo>
                  <a:lnTo>
                    <a:pt x="842" y="782"/>
                  </a:lnTo>
                  <a:lnTo>
                    <a:pt x="837" y="779"/>
                  </a:lnTo>
                  <a:lnTo>
                    <a:pt x="844" y="780"/>
                  </a:lnTo>
                  <a:lnTo>
                    <a:pt x="841" y="777"/>
                  </a:lnTo>
                  <a:lnTo>
                    <a:pt x="849" y="779"/>
                  </a:lnTo>
                  <a:lnTo>
                    <a:pt x="853" y="792"/>
                  </a:lnTo>
                  <a:lnTo>
                    <a:pt x="848" y="801"/>
                  </a:lnTo>
                  <a:lnTo>
                    <a:pt x="848" y="799"/>
                  </a:lnTo>
                  <a:lnTo>
                    <a:pt x="844" y="804"/>
                  </a:lnTo>
                  <a:lnTo>
                    <a:pt x="841" y="806"/>
                  </a:lnTo>
                  <a:lnTo>
                    <a:pt x="837" y="804"/>
                  </a:lnTo>
                  <a:lnTo>
                    <a:pt x="841" y="803"/>
                  </a:lnTo>
                  <a:lnTo>
                    <a:pt x="842" y="798"/>
                  </a:lnTo>
                  <a:lnTo>
                    <a:pt x="839" y="803"/>
                  </a:lnTo>
                  <a:lnTo>
                    <a:pt x="836" y="801"/>
                  </a:lnTo>
                  <a:lnTo>
                    <a:pt x="842" y="796"/>
                  </a:lnTo>
                  <a:lnTo>
                    <a:pt x="842" y="789"/>
                  </a:lnTo>
                  <a:lnTo>
                    <a:pt x="841" y="798"/>
                  </a:lnTo>
                  <a:lnTo>
                    <a:pt x="836" y="799"/>
                  </a:lnTo>
                  <a:lnTo>
                    <a:pt x="839" y="792"/>
                  </a:lnTo>
                  <a:lnTo>
                    <a:pt x="837" y="792"/>
                  </a:lnTo>
                  <a:lnTo>
                    <a:pt x="836" y="798"/>
                  </a:lnTo>
                  <a:lnTo>
                    <a:pt x="834" y="799"/>
                  </a:lnTo>
                  <a:lnTo>
                    <a:pt x="832" y="798"/>
                  </a:lnTo>
                  <a:close/>
                  <a:moveTo>
                    <a:pt x="829" y="792"/>
                  </a:moveTo>
                  <a:lnTo>
                    <a:pt x="832" y="799"/>
                  </a:lnTo>
                  <a:lnTo>
                    <a:pt x="827" y="799"/>
                  </a:lnTo>
                  <a:lnTo>
                    <a:pt x="827" y="803"/>
                  </a:lnTo>
                  <a:lnTo>
                    <a:pt x="825" y="799"/>
                  </a:lnTo>
                  <a:lnTo>
                    <a:pt x="827" y="794"/>
                  </a:lnTo>
                  <a:lnTo>
                    <a:pt x="829" y="792"/>
                  </a:lnTo>
                  <a:close/>
                  <a:moveTo>
                    <a:pt x="834" y="803"/>
                  </a:moveTo>
                  <a:lnTo>
                    <a:pt x="836" y="804"/>
                  </a:lnTo>
                  <a:lnTo>
                    <a:pt x="834" y="810"/>
                  </a:lnTo>
                  <a:lnTo>
                    <a:pt x="830" y="811"/>
                  </a:lnTo>
                  <a:lnTo>
                    <a:pt x="830" y="806"/>
                  </a:lnTo>
                  <a:lnTo>
                    <a:pt x="830" y="810"/>
                  </a:lnTo>
                  <a:lnTo>
                    <a:pt x="829" y="810"/>
                  </a:lnTo>
                  <a:lnTo>
                    <a:pt x="830" y="806"/>
                  </a:lnTo>
                  <a:lnTo>
                    <a:pt x="832" y="806"/>
                  </a:lnTo>
                  <a:lnTo>
                    <a:pt x="832" y="801"/>
                  </a:lnTo>
                  <a:lnTo>
                    <a:pt x="834" y="803"/>
                  </a:lnTo>
                  <a:close/>
                  <a:moveTo>
                    <a:pt x="798" y="787"/>
                  </a:moveTo>
                  <a:lnTo>
                    <a:pt x="798" y="794"/>
                  </a:lnTo>
                  <a:lnTo>
                    <a:pt x="796" y="792"/>
                  </a:lnTo>
                  <a:lnTo>
                    <a:pt x="800" y="806"/>
                  </a:lnTo>
                  <a:lnTo>
                    <a:pt x="800" y="808"/>
                  </a:lnTo>
                  <a:lnTo>
                    <a:pt x="798" y="808"/>
                  </a:lnTo>
                  <a:lnTo>
                    <a:pt x="798" y="811"/>
                  </a:lnTo>
                  <a:lnTo>
                    <a:pt x="795" y="810"/>
                  </a:lnTo>
                  <a:lnTo>
                    <a:pt x="795" y="804"/>
                  </a:lnTo>
                  <a:lnTo>
                    <a:pt x="796" y="803"/>
                  </a:lnTo>
                  <a:lnTo>
                    <a:pt x="791" y="798"/>
                  </a:lnTo>
                  <a:lnTo>
                    <a:pt x="793" y="791"/>
                  </a:lnTo>
                  <a:lnTo>
                    <a:pt x="795" y="792"/>
                  </a:lnTo>
                  <a:lnTo>
                    <a:pt x="793" y="789"/>
                  </a:lnTo>
                  <a:lnTo>
                    <a:pt x="798" y="787"/>
                  </a:lnTo>
                  <a:close/>
                </a:path>
              </a:pathLst>
            </a:custGeom>
            <a:grpFill/>
            <a:ln w="317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Freeform 184"/>
            <p:cNvSpPr>
              <a:spLocks noEditPoints="1"/>
            </p:cNvSpPr>
            <p:nvPr/>
          </p:nvSpPr>
          <p:spPr bwMode="gray">
            <a:xfrm>
              <a:off x="1158875" y="4778376"/>
              <a:ext cx="417513" cy="841375"/>
            </a:xfrm>
            <a:custGeom>
              <a:avLst/>
              <a:gdLst/>
              <a:ahLst/>
              <a:cxnLst>
                <a:cxn ang="0">
                  <a:pos x="46" y="4"/>
                </a:cxn>
                <a:cxn ang="0">
                  <a:pos x="37" y="18"/>
                </a:cxn>
                <a:cxn ang="0">
                  <a:pos x="15" y="24"/>
                </a:cxn>
                <a:cxn ang="0">
                  <a:pos x="5" y="6"/>
                </a:cxn>
                <a:cxn ang="0">
                  <a:pos x="44" y="0"/>
                </a:cxn>
                <a:cxn ang="0">
                  <a:pos x="124" y="190"/>
                </a:cxn>
                <a:cxn ang="0">
                  <a:pos x="111" y="183"/>
                </a:cxn>
                <a:cxn ang="0">
                  <a:pos x="104" y="170"/>
                </a:cxn>
                <a:cxn ang="0">
                  <a:pos x="92" y="154"/>
                </a:cxn>
                <a:cxn ang="0">
                  <a:pos x="94" y="130"/>
                </a:cxn>
                <a:cxn ang="0">
                  <a:pos x="107" y="135"/>
                </a:cxn>
                <a:cxn ang="0">
                  <a:pos x="126" y="134"/>
                </a:cxn>
                <a:cxn ang="0">
                  <a:pos x="124" y="159"/>
                </a:cxn>
                <a:cxn ang="0">
                  <a:pos x="129" y="170"/>
                </a:cxn>
                <a:cxn ang="0">
                  <a:pos x="126" y="188"/>
                </a:cxn>
                <a:cxn ang="0">
                  <a:pos x="188" y="267"/>
                </a:cxn>
                <a:cxn ang="0">
                  <a:pos x="165" y="243"/>
                </a:cxn>
                <a:cxn ang="0">
                  <a:pos x="147" y="226"/>
                </a:cxn>
                <a:cxn ang="0">
                  <a:pos x="160" y="223"/>
                </a:cxn>
                <a:cxn ang="0">
                  <a:pos x="176" y="241"/>
                </a:cxn>
                <a:cxn ang="0">
                  <a:pos x="181" y="241"/>
                </a:cxn>
                <a:cxn ang="0">
                  <a:pos x="182" y="248"/>
                </a:cxn>
                <a:cxn ang="0">
                  <a:pos x="198" y="264"/>
                </a:cxn>
                <a:cxn ang="0">
                  <a:pos x="167" y="269"/>
                </a:cxn>
                <a:cxn ang="0">
                  <a:pos x="167" y="288"/>
                </a:cxn>
                <a:cxn ang="0">
                  <a:pos x="150" y="282"/>
                </a:cxn>
                <a:cxn ang="0">
                  <a:pos x="155" y="272"/>
                </a:cxn>
                <a:cxn ang="0">
                  <a:pos x="157" y="260"/>
                </a:cxn>
                <a:cxn ang="0">
                  <a:pos x="200" y="339"/>
                </a:cxn>
                <a:cxn ang="0">
                  <a:pos x="188" y="325"/>
                </a:cxn>
                <a:cxn ang="0">
                  <a:pos x="194" y="308"/>
                </a:cxn>
                <a:cxn ang="0">
                  <a:pos x="182" y="298"/>
                </a:cxn>
                <a:cxn ang="0">
                  <a:pos x="194" y="277"/>
                </a:cxn>
                <a:cxn ang="0">
                  <a:pos x="203" y="289"/>
                </a:cxn>
                <a:cxn ang="0">
                  <a:pos x="215" y="303"/>
                </a:cxn>
                <a:cxn ang="0">
                  <a:pos x="235" y="337"/>
                </a:cxn>
                <a:cxn ang="0">
                  <a:pos x="223" y="347"/>
                </a:cxn>
                <a:cxn ang="0">
                  <a:pos x="210" y="341"/>
                </a:cxn>
                <a:cxn ang="0">
                  <a:pos x="143" y="508"/>
                </a:cxn>
                <a:cxn ang="0">
                  <a:pos x="140" y="489"/>
                </a:cxn>
                <a:cxn ang="0">
                  <a:pos x="159" y="455"/>
                </a:cxn>
                <a:cxn ang="0">
                  <a:pos x="169" y="424"/>
                </a:cxn>
                <a:cxn ang="0">
                  <a:pos x="193" y="421"/>
                </a:cxn>
                <a:cxn ang="0">
                  <a:pos x="205" y="412"/>
                </a:cxn>
                <a:cxn ang="0">
                  <a:pos x="217" y="394"/>
                </a:cxn>
                <a:cxn ang="0">
                  <a:pos x="234" y="424"/>
                </a:cxn>
                <a:cxn ang="0">
                  <a:pos x="258" y="476"/>
                </a:cxn>
                <a:cxn ang="0">
                  <a:pos x="259" y="494"/>
                </a:cxn>
                <a:cxn ang="0">
                  <a:pos x="263" y="523"/>
                </a:cxn>
                <a:cxn ang="0">
                  <a:pos x="244" y="527"/>
                </a:cxn>
                <a:cxn ang="0">
                  <a:pos x="215" y="525"/>
                </a:cxn>
                <a:cxn ang="0">
                  <a:pos x="172" y="515"/>
                </a:cxn>
                <a:cxn ang="0">
                  <a:pos x="148" y="522"/>
                </a:cxn>
              </a:cxnLst>
              <a:rect l="0" t="0" r="r" b="b"/>
              <a:pathLst>
                <a:path w="263" h="530">
                  <a:moveTo>
                    <a:pt x="44" y="0"/>
                  </a:moveTo>
                  <a:lnTo>
                    <a:pt x="46" y="4"/>
                  </a:lnTo>
                  <a:lnTo>
                    <a:pt x="44" y="12"/>
                  </a:lnTo>
                  <a:lnTo>
                    <a:pt x="37" y="18"/>
                  </a:lnTo>
                  <a:lnTo>
                    <a:pt x="30" y="24"/>
                  </a:lnTo>
                  <a:lnTo>
                    <a:pt x="15" y="24"/>
                  </a:lnTo>
                  <a:lnTo>
                    <a:pt x="5" y="14"/>
                  </a:lnTo>
                  <a:lnTo>
                    <a:pt x="5" y="6"/>
                  </a:lnTo>
                  <a:lnTo>
                    <a:pt x="0" y="0"/>
                  </a:lnTo>
                  <a:lnTo>
                    <a:pt x="44" y="0"/>
                  </a:lnTo>
                  <a:close/>
                  <a:moveTo>
                    <a:pt x="126" y="188"/>
                  </a:moveTo>
                  <a:lnTo>
                    <a:pt x="124" y="190"/>
                  </a:lnTo>
                  <a:lnTo>
                    <a:pt x="121" y="187"/>
                  </a:lnTo>
                  <a:lnTo>
                    <a:pt x="111" y="183"/>
                  </a:lnTo>
                  <a:lnTo>
                    <a:pt x="109" y="171"/>
                  </a:lnTo>
                  <a:lnTo>
                    <a:pt x="104" y="170"/>
                  </a:lnTo>
                  <a:lnTo>
                    <a:pt x="90" y="161"/>
                  </a:lnTo>
                  <a:lnTo>
                    <a:pt x="92" y="154"/>
                  </a:lnTo>
                  <a:lnTo>
                    <a:pt x="90" y="137"/>
                  </a:lnTo>
                  <a:lnTo>
                    <a:pt x="94" y="130"/>
                  </a:lnTo>
                  <a:lnTo>
                    <a:pt x="95" y="125"/>
                  </a:lnTo>
                  <a:lnTo>
                    <a:pt x="107" y="135"/>
                  </a:lnTo>
                  <a:lnTo>
                    <a:pt x="119" y="132"/>
                  </a:lnTo>
                  <a:lnTo>
                    <a:pt x="126" y="134"/>
                  </a:lnTo>
                  <a:lnTo>
                    <a:pt x="128" y="144"/>
                  </a:lnTo>
                  <a:lnTo>
                    <a:pt x="124" y="159"/>
                  </a:lnTo>
                  <a:lnTo>
                    <a:pt x="123" y="168"/>
                  </a:lnTo>
                  <a:lnTo>
                    <a:pt x="129" y="170"/>
                  </a:lnTo>
                  <a:lnTo>
                    <a:pt x="128" y="178"/>
                  </a:lnTo>
                  <a:lnTo>
                    <a:pt x="126" y="188"/>
                  </a:lnTo>
                  <a:close/>
                  <a:moveTo>
                    <a:pt x="198" y="264"/>
                  </a:moveTo>
                  <a:lnTo>
                    <a:pt x="188" y="267"/>
                  </a:lnTo>
                  <a:lnTo>
                    <a:pt x="177" y="260"/>
                  </a:lnTo>
                  <a:lnTo>
                    <a:pt x="165" y="243"/>
                  </a:lnTo>
                  <a:lnTo>
                    <a:pt x="145" y="231"/>
                  </a:lnTo>
                  <a:lnTo>
                    <a:pt x="147" y="226"/>
                  </a:lnTo>
                  <a:lnTo>
                    <a:pt x="153" y="228"/>
                  </a:lnTo>
                  <a:lnTo>
                    <a:pt x="160" y="223"/>
                  </a:lnTo>
                  <a:lnTo>
                    <a:pt x="162" y="229"/>
                  </a:lnTo>
                  <a:lnTo>
                    <a:pt x="176" y="241"/>
                  </a:lnTo>
                  <a:lnTo>
                    <a:pt x="177" y="241"/>
                  </a:lnTo>
                  <a:lnTo>
                    <a:pt x="181" y="241"/>
                  </a:lnTo>
                  <a:lnTo>
                    <a:pt x="181" y="247"/>
                  </a:lnTo>
                  <a:lnTo>
                    <a:pt x="182" y="248"/>
                  </a:lnTo>
                  <a:lnTo>
                    <a:pt x="182" y="250"/>
                  </a:lnTo>
                  <a:lnTo>
                    <a:pt x="198" y="264"/>
                  </a:lnTo>
                  <a:close/>
                  <a:moveTo>
                    <a:pt x="157" y="260"/>
                  </a:moveTo>
                  <a:lnTo>
                    <a:pt x="167" y="269"/>
                  </a:lnTo>
                  <a:lnTo>
                    <a:pt x="170" y="284"/>
                  </a:lnTo>
                  <a:lnTo>
                    <a:pt x="167" y="288"/>
                  </a:lnTo>
                  <a:lnTo>
                    <a:pt x="157" y="288"/>
                  </a:lnTo>
                  <a:lnTo>
                    <a:pt x="150" y="282"/>
                  </a:lnTo>
                  <a:lnTo>
                    <a:pt x="152" y="276"/>
                  </a:lnTo>
                  <a:lnTo>
                    <a:pt x="155" y="272"/>
                  </a:lnTo>
                  <a:lnTo>
                    <a:pt x="152" y="264"/>
                  </a:lnTo>
                  <a:lnTo>
                    <a:pt x="157" y="260"/>
                  </a:lnTo>
                  <a:close/>
                  <a:moveTo>
                    <a:pt x="210" y="341"/>
                  </a:moveTo>
                  <a:lnTo>
                    <a:pt x="200" y="339"/>
                  </a:lnTo>
                  <a:lnTo>
                    <a:pt x="188" y="334"/>
                  </a:lnTo>
                  <a:lnTo>
                    <a:pt x="188" y="325"/>
                  </a:lnTo>
                  <a:lnTo>
                    <a:pt x="193" y="315"/>
                  </a:lnTo>
                  <a:lnTo>
                    <a:pt x="194" y="308"/>
                  </a:lnTo>
                  <a:lnTo>
                    <a:pt x="191" y="306"/>
                  </a:lnTo>
                  <a:lnTo>
                    <a:pt x="182" y="298"/>
                  </a:lnTo>
                  <a:lnTo>
                    <a:pt x="184" y="284"/>
                  </a:lnTo>
                  <a:lnTo>
                    <a:pt x="194" y="277"/>
                  </a:lnTo>
                  <a:lnTo>
                    <a:pt x="201" y="279"/>
                  </a:lnTo>
                  <a:lnTo>
                    <a:pt x="203" y="289"/>
                  </a:lnTo>
                  <a:lnTo>
                    <a:pt x="203" y="300"/>
                  </a:lnTo>
                  <a:lnTo>
                    <a:pt x="215" y="303"/>
                  </a:lnTo>
                  <a:lnTo>
                    <a:pt x="223" y="310"/>
                  </a:lnTo>
                  <a:lnTo>
                    <a:pt x="235" y="337"/>
                  </a:lnTo>
                  <a:lnTo>
                    <a:pt x="235" y="342"/>
                  </a:lnTo>
                  <a:lnTo>
                    <a:pt x="223" y="347"/>
                  </a:lnTo>
                  <a:lnTo>
                    <a:pt x="215" y="346"/>
                  </a:lnTo>
                  <a:lnTo>
                    <a:pt x="210" y="341"/>
                  </a:lnTo>
                  <a:close/>
                  <a:moveTo>
                    <a:pt x="148" y="522"/>
                  </a:moveTo>
                  <a:lnTo>
                    <a:pt x="143" y="508"/>
                  </a:lnTo>
                  <a:lnTo>
                    <a:pt x="136" y="503"/>
                  </a:lnTo>
                  <a:lnTo>
                    <a:pt x="140" y="489"/>
                  </a:lnTo>
                  <a:lnTo>
                    <a:pt x="157" y="470"/>
                  </a:lnTo>
                  <a:lnTo>
                    <a:pt x="159" y="455"/>
                  </a:lnTo>
                  <a:lnTo>
                    <a:pt x="165" y="441"/>
                  </a:lnTo>
                  <a:lnTo>
                    <a:pt x="169" y="424"/>
                  </a:lnTo>
                  <a:lnTo>
                    <a:pt x="177" y="424"/>
                  </a:lnTo>
                  <a:lnTo>
                    <a:pt x="193" y="421"/>
                  </a:lnTo>
                  <a:lnTo>
                    <a:pt x="201" y="417"/>
                  </a:lnTo>
                  <a:lnTo>
                    <a:pt x="205" y="412"/>
                  </a:lnTo>
                  <a:lnTo>
                    <a:pt x="206" y="399"/>
                  </a:lnTo>
                  <a:lnTo>
                    <a:pt x="217" y="394"/>
                  </a:lnTo>
                  <a:lnTo>
                    <a:pt x="222" y="406"/>
                  </a:lnTo>
                  <a:lnTo>
                    <a:pt x="234" y="424"/>
                  </a:lnTo>
                  <a:lnTo>
                    <a:pt x="256" y="458"/>
                  </a:lnTo>
                  <a:lnTo>
                    <a:pt x="258" y="476"/>
                  </a:lnTo>
                  <a:lnTo>
                    <a:pt x="251" y="491"/>
                  </a:lnTo>
                  <a:lnTo>
                    <a:pt x="259" y="494"/>
                  </a:lnTo>
                  <a:lnTo>
                    <a:pt x="254" y="503"/>
                  </a:lnTo>
                  <a:lnTo>
                    <a:pt x="263" y="523"/>
                  </a:lnTo>
                  <a:lnTo>
                    <a:pt x="256" y="530"/>
                  </a:lnTo>
                  <a:lnTo>
                    <a:pt x="244" y="527"/>
                  </a:lnTo>
                  <a:lnTo>
                    <a:pt x="230" y="529"/>
                  </a:lnTo>
                  <a:lnTo>
                    <a:pt x="215" y="525"/>
                  </a:lnTo>
                  <a:lnTo>
                    <a:pt x="200" y="518"/>
                  </a:lnTo>
                  <a:lnTo>
                    <a:pt x="172" y="515"/>
                  </a:lnTo>
                  <a:lnTo>
                    <a:pt x="167" y="520"/>
                  </a:lnTo>
                  <a:lnTo>
                    <a:pt x="148" y="522"/>
                  </a:lnTo>
                  <a:close/>
                </a:path>
              </a:pathLst>
            </a:custGeom>
            <a:grpFill/>
            <a:ln w="3175" cap="flat" cmpd="sng">
              <a:solidFill>
                <a:schemeClr val="bg1">
                  <a:lumMod val="95000"/>
                </a:schemeClr>
              </a:solidFill>
              <a:prstDash val="solid"/>
              <a:round/>
              <a:headEnd/>
              <a:tailEnd/>
            </a:ln>
            <a:effectLst/>
          </p:spPr>
          <p:txBody>
            <a:bodyPr lIns="44450" tIns="44450" rIns="44450"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61" name="Freeform 29"/>
          <p:cNvSpPr>
            <a:spLocks noChangeAspect="1" noEditPoints="1"/>
          </p:cNvSpPr>
          <p:nvPr/>
        </p:nvSpPr>
        <p:spPr bwMode="auto">
          <a:xfrm>
            <a:off x="726422" y="3368832"/>
            <a:ext cx="329196" cy="457200"/>
          </a:xfrm>
          <a:custGeom>
            <a:avLst/>
            <a:gdLst>
              <a:gd name="T0" fmla="*/ 103 w 114"/>
              <a:gd name="T1" fmla="*/ 16 h 163"/>
              <a:gd name="T2" fmla="*/ 93 w 114"/>
              <a:gd name="T3" fmla="*/ 41 h 163"/>
              <a:gd name="T4" fmla="*/ 21 w 114"/>
              <a:gd name="T5" fmla="*/ 41 h 163"/>
              <a:gd name="T6" fmla="*/ 11 w 114"/>
              <a:gd name="T7" fmla="*/ 16 h 163"/>
              <a:gd name="T8" fmla="*/ 0 w 114"/>
              <a:gd name="T9" fmla="*/ 28 h 163"/>
              <a:gd name="T10" fmla="*/ 0 w 114"/>
              <a:gd name="T11" fmla="*/ 152 h 163"/>
              <a:gd name="T12" fmla="*/ 11 w 114"/>
              <a:gd name="T13" fmla="*/ 163 h 163"/>
              <a:gd name="T14" fmla="*/ 103 w 114"/>
              <a:gd name="T15" fmla="*/ 163 h 163"/>
              <a:gd name="T16" fmla="*/ 114 w 114"/>
              <a:gd name="T17" fmla="*/ 152 h 163"/>
              <a:gd name="T18" fmla="*/ 114 w 114"/>
              <a:gd name="T19" fmla="*/ 28 h 163"/>
              <a:gd name="T20" fmla="*/ 103 w 114"/>
              <a:gd name="T21" fmla="*/ 16 h 163"/>
              <a:gd name="T22" fmla="*/ 86 w 114"/>
              <a:gd name="T23" fmla="*/ 33 h 163"/>
              <a:gd name="T24" fmla="*/ 94 w 114"/>
              <a:gd name="T25" fmla="*/ 16 h 163"/>
              <a:gd name="T26" fmla="*/ 76 w 114"/>
              <a:gd name="T27" fmla="*/ 16 h 163"/>
              <a:gd name="T28" fmla="*/ 70 w 114"/>
              <a:gd name="T29" fmla="*/ 0 h 163"/>
              <a:gd name="T30" fmla="*/ 44 w 114"/>
              <a:gd name="T31" fmla="*/ 0 h 163"/>
              <a:gd name="T32" fmla="*/ 38 w 114"/>
              <a:gd name="T33" fmla="*/ 16 h 163"/>
              <a:gd name="T34" fmla="*/ 20 w 114"/>
              <a:gd name="T35" fmla="*/ 16 h 163"/>
              <a:gd name="T36" fmla="*/ 28 w 114"/>
              <a:gd name="T37" fmla="*/ 33 h 163"/>
              <a:gd name="T38" fmla="*/ 86 w 114"/>
              <a:gd name="T39" fmla="*/ 3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63">
                <a:moveTo>
                  <a:pt x="103" y="16"/>
                </a:moveTo>
                <a:cubicBezTo>
                  <a:pt x="93" y="41"/>
                  <a:pt x="93" y="41"/>
                  <a:pt x="93" y="41"/>
                </a:cubicBezTo>
                <a:cubicBezTo>
                  <a:pt x="21" y="41"/>
                  <a:pt x="21" y="41"/>
                  <a:pt x="21" y="41"/>
                </a:cubicBezTo>
                <a:cubicBezTo>
                  <a:pt x="11" y="16"/>
                  <a:pt x="11" y="16"/>
                  <a:pt x="11" y="16"/>
                </a:cubicBezTo>
                <a:cubicBezTo>
                  <a:pt x="5" y="16"/>
                  <a:pt x="0" y="22"/>
                  <a:pt x="0" y="28"/>
                </a:cubicBezTo>
                <a:cubicBezTo>
                  <a:pt x="0" y="152"/>
                  <a:pt x="0" y="152"/>
                  <a:pt x="0" y="152"/>
                </a:cubicBezTo>
                <a:cubicBezTo>
                  <a:pt x="0" y="158"/>
                  <a:pt x="5" y="163"/>
                  <a:pt x="11" y="163"/>
                </a:cubicBezTo>
                <a:cubicBezTo>
                  <a:pt x="103" y="163"/>
                  <a:pt x="103" y="163"/>
                  <a:pt x="103" y="163"/>
                </a:cubicBezTo>
                <a:cubicBezTo>
                  <a:pt x="109" y="163"/>
                  <a:pt x="114" y="158"/>
                  <a:pt x="114" y="152"/>
                </a:cubicBezTo>
                <a:cubicBezTo>
                  <a:pt x="114" y="28"/>
                  <a:pt x="114" y="28"/>
                  <a:pt x="114" y="28"/>
                </a:cubicBezTo>
                <a:cubicBezTo>
                  <a:pt x="114" y="22"/>
                  <a:pt x="109" y="16"/>
                  <a:pt x="103" y="16"/>
                </a:cubicBezTo>
                <a:close/>
                <a:moveTo>
                  <a:pt x="86" y="33"/>
                </a:moveTo>
                <a:cubicBezTo>
                  <a:pt x="94" y="16"/>
                  <a:pt x="94" y="16"/>
                  <a:pt x="94" y="16"/>
                </a:cubicBezTo>
                <a:cubicBezTo>
                  <a:pt x="76" y="16"/>
                  <a:pt x="76" y="16"/>
                  <a:pt x="76" y="16"/>
                </a:cubicBezTo>
                <a:cubicBezTo>
                  <a:pt x="70" y="0"/>
                  <a:pt x="70" y="0"/>
                  <a:pt x="70" y="0"/>
                </a:cubicBezTo>
                <a:cubicBezTo>
                  <a:pt x="44" y="0"/>
                  <a:pt x="44" y="0"/>
                  <a:pt x="44" y="0"/>
                </a:cubicBezTo>
                <a:cubicBezTo>
                  <a:pt x="38" y="16"/>
                  <a:pt x="38" y="16"/>
                  <a:pt x="38" y="16"/>
                </a:cubicBezTo>
                <a:cubicBezTo>
                  <a:pt x="20" y="16"/>
                  <a:pt x="20" y="16"/>
                  <a:pt x="20" y="16"/>
                </a:cubicBezTo>
                <a:cubicBezTo>
                  <a:pt x="28" y="33"/>
                  <a:pt x="28" y="33"/>
                  <a:pt x="28" y="33"/>
                </a:cubicBezTo>
                <a:lnTo>
                  <a:pt x="86"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Oval 63"/>
          <p:cNvSpPr/>
          <p:nvPr/>
        </p:nvSpPr>
        <p:spPr>
          <a:xfrm>
            <a:off x="555443" y="4524048"/>
            <a:ext cx="685800" cy="685800"/>
          </a:xfrm>
          <a:prstGeom prst="ellipse">
            <a:avLst/>
          </a:prstGeom>
          <a:solidFill>
            <a:srgbClr val="002776"/>
          </a:solidFill>
          <a:ln w="25400" cap="flat" cmpd="sng" algn="ctr">
            <a:solidFill>
              <a:srgbClr val="01A6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26120"/>
              </a:solidFill>
              <a:effectLst/>
              <a:uLnTx/>
              <a:uFillTx/>
              <a:latin typeface="Calibri"/>
              <a:ea typeface="+mn-ea"/>
              <a:cs typeface="+mn-cs"/>
            </a:endParaRPr>
          </a:p>
        </p:txBody>
      </p:sp>
      <p:sp>
        <p:nvSpPr>
          <p:cNvPr id="2" name="Striped Right Arrow 1"/>
          <p:cNvSpPr/>
          <p:nvPr/>
        </p:nvSpPr>
        <p:spPr bwMode="auto">
          <a:xfrm>
            <a:off x="655842" y="4745790"/>
            <a:ext cx="489204" cy="242316"/>
          </a:xfrm>
          <a:prstGeom prst="stripedRightArrow">
            <a:avLst/>
          </a:prstGeom>
          <a:solidFill>
            <a:schemeClr val="bg1"/>
          </a:solidFill>
          <a:ln w="508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66" name="TextBox 65"/>
          <p:cNvSpPr txBox="1"/>
          <p:nvPr/>
        </p:nvSpPr>
        <p:spPr>
          <a:xfrm>
            <a:off x="1343457" y="4578507"/>
            <a:ext cx="2608236" cy="576882"/>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333399"/>
                </a:solidFill>
                <a:effectLst/>
                <a:uLnTx/>
                <a:uFillTx/>
                <a:latin typeface="+mn-lt"/>
              </a:rPr>
              <a:t>Nex</a:t>
            </a:r>
            <a:r>
              <a:rPr lang="en-US" sz="2800" kern="0" dirty="0" smtClean="0">
                <a:solidFill>
                  <a:srgbClr val="333399"/>
                </a:solidFill>
                <a:latin typeface="+mn-lt"/>
              </a:rPr>
              <a:t>t Steps</a:t>
            </a:r>
            <a:endParaRPr kumimoji="0" lang="en-US" sz="2800" b="0" i="0" u="none" strike="noStrike" kern="0" cap="none" spc="0" normalizeH="0" baseline="0" noProof="0" dirty="0" smtClean="0">
              <a:ln>
                <a:noFill/>
              </a:ln>
              <a:solidFill>
                <a:srgbClr val="333399"/>
              </a:solidFill>
              <a:effectLst/>
              <a:uLnTx/>
              <a:uFillTx/>
              <a:latin typeface="+mn-lt"/>
            </a:endParaRPr>
          </a:p>
        </p:txBody>
      </p:sp>
    </p:spTree>
    <p:extLst>
      <p:ext uri="{BB962C8B-B14F-4D97-AF65-F5344CB8AC3E}">
        <p14:creationId xmlns:p14="http://schemas.microsoft.com/office/powerpoint/2010/main" val="2497489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919" y="15851"/>
            <a:ext cx="640080" cy="640080"/>
          </a:xfrm>
          <a:prstGeom prst="rect">
            <a:avLst/>
          </a:prstGeom>
        </p:spPr>
      </p:pic>
      <p:grpSp>
        <p:nvGrpSpPr>
          <p:cNvPr id="4" name="Group 3"/>
          <p:cNvGrpSpPr/>
          <p:nvPr/>
        </p:nvGrpSpPr>
        <p:grpSpPr>
          <a:xfrm>
            <a:off x="590980" y="6016511"/>
            <a:ext cx="7798636" cy="657336"/>
            <a:chOff x="1283892" y="5118931"/>
            <a:chExt cx="6548884" cy="657336"/>
          </a:xfrm>
        </p:grpSpPr>
        <p:sp>
          <p:nvSpPr>
            <p:cNvPr id="2" name="Rectangle 1"/>
            <p:cNvSpPr/>
            <p:nvPr/>
          </p:nvSpPr>
          <p:spPr bwMode="auto">
            <a:xfrm>
              <a:off x="1283892" y="5238096"/>
              <a:ext cx="448573" cy="250167"/>
            </a:xfrm>
            <a:prstGeom prst="rect">
              <a:avLst/>
            </a:prstGeom>
            <a:solidFill>
              <a:srgbClr val="8CFEC2"/>
            </a:solidFill>
            <a:ln>
              <a:solidFill>
                <a:srgbClr val="01A64F"/>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9" name="Rectangle 8"/>
            <p:cNvSpPr/>
            <p:nvPr/>
          </p:nvSpPr>
          <p:spPr bwMode="auto">
            <a:xfrm>
              <a:off x="4850168" y="5197890"/>
              <a:ext cx="448573" cy="250167"/>
            </a:xfrm>
            <a:prstGeom prst="rect">
              <a:avLst/>
            </a:prstGeom>
            <a:solidFill>
              <a:srgbClr val="8C8C8C"/>
            </a:solidFill>
            <a:ln>
              <a:solidFill>
                <a:srgbClr val="8C8C8C"/>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3" name="TextBox 2"/>
            <p:cNvSpPr txBox="1"/>
            <p:nvPr/>
          </p:nvSpPr>
          <p:spPr>
            <a:xfrm>
              <a:off x="1730427" y="5129936"/>
              <a:ext cx="2767012" cy="646331"/>
            </a:xfrm>
            <a:prstGeom prst="rect">
              <a:avLst/>
            </a:prstGeom>
            <a:noFill/>
          </p:spPr>
          <p:txBody>
            <a:bodyPr wrap="square" rtlCol="0">
              <a:spAutoFit/>
            </a:bodyPr>
            <a:lstStyle/>
            <a:p>
              <a:r>
                <a:rPr lang="en-US" sz="1800" b="1" dirty="0" smtClean="0">
                  <a:latin typeface="+mn-lt"/>
                </a:rPr>
                <a:t>STID will be provided after registration is complete</a:t>
              </a:r>
              <a:endParaRPr lang="en-US" sz="1800" b="1" dirty="0">
                <a:latin typeface="+mn-lt"/>
              </a:endParaRPr>
            </a:p>
          </p:txBody>
        </p:sp>
        <p:sp>
          <p:nvSpPr>
            <p:cNvPr id="11" name="TextBox 10"/>
            <p:cNvSpPr txBox="1"/>
            <p:nvPr/>
          </p:nvSpPr>
          <p:spPr>
            <a:xfrm>
              <a:off x="4848035" y="5118931"/>
              <a:ext cx="2984741" cy="369332"/>
            </a:xfrm>
            <a:prstGeom prst="rect">
              <a:avLst/>
            </a:prstGeom>
            <a:noFill/>
          </p:spPr>
          <p:txBody>
            <a:bodyPr wrap="square" rtlCol="0">
              <a:spAutoFit/>
            </a:bodyPr>
            <a:lstStyle/>
            <a:p>
              <a:pPr algn="ctr"/>
              <a:r>
                <a:rPr lang="en-US" sz="1800" b="1" dirty="0" smtClean="0">
                  <a:latin typeface="+mn-lt"/>
                </a:rPr>
                <a:t>Not Applicable for SD</a:t>
              </a:r>
              <a:endParaRPr lang="en-US" sz="1800" b="1" dirty="0">
                <a:latin typeface="+mn-lt"/>
              </a:endParaRPr>
            </a:p>
          </p:txBody>
        </p:sp>
      </p:grpSp>
      <p:graphicFrame>
        <p:nvGraphicFramePr>
          <p:cNvPr id="10" name="Group 5"/>
          <p:cNvGraphicFramePr>
            <a:graphicFrameLocks noGrp="1"/>
          </p:cNvGraphicFramePr>
          <p:nvPr>
            <p:extLst>
              <p:ext uri="{D42A27DB-BD31-4B8C-83A1-F6EECF244321}">
                <p14:modId xmlns:p14="http://schemas.microsoft.com/office/powerpoint/2010/main" val="4178710976"/>
              </p:ext>
            </p:extLst>
          </p:nvPr>
        </p:nvGraphicFramePr>
        <p:xfrm>
          <a:off x="435428" y="1800195"/>
          <a:ext cx="8179070" cy="4145262"/>
        </p:xfrm>
        <a:graphic>
          <a:graphicData uri="http://schemas.openxmlformats.org/drawingml/2006/table">
            <a:tbl>
              <a:tblPr/>
              <a:tblGrid>
                <a:gridCol w="3424190"/>
                <a:gridCol w="1188720"/>
                <a:gridCol w="1188720"/>
                <a:gridCol w="1188720"/>
                <a:gridCol w="1188720"/>
              </a:tblGrid>
              <a:tr h="2745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marL="91430" marR="91430" marT="45711" marB="4571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rPr>
                        <a:t>Basic Non-Auto Service</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776"/>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776"/>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rPr>
                        <a:t>Full Service</a:t>
                      </a:r>
                    </a:p>
                  </a:txBody>
                  <a:tcPr marL="91430" marR="91430" marT="45711" marB="45711" anchor="ctr" anchorCtr="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776"/>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776"/>
                    </a:solidFill>
                  </a:tcPr>
                </a:tc>
              </a:tr>
              <a:tr h="5486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rPr>
                        <a:t>Address Correction Option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77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Without IMb</a:t>
                      </a:r>
                      <a:r>
                        <a:rPr kumimoji="0" lang="en-US" sz="1400" b="0" i="0" u="none" strike="noStrike" kern="1200" cap="none" normalizeH="0" baseline="0" dirty="0" smtClean="0">
                          <a:ln>
                            <a:noFill/>
                          </a:ln>
                          <a:solidFill>
                            <a:schemeClr val="bg1"/>
                          </a:solidFill>
                          <a:effectLst/>
                          <a:latin typeface="Arial" charset="0"/>
                          <a:ea typeface="Times New Roman" pitchFamily="18" charset="0"/>
                          <a:cs typeface="Arial" charset="0"/>
                        </a:rPr>
                        <a:t>™</a:t>
                      </a: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 Tracing</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77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With IMb</a:t>
                      </a:r>
                      <a:r>
                        <a:rPr kumimoji="0" lang="en-US" sz="1400" b="0" i="0" u="none" strike="noStrike" kern="1200" cap="none" normalizeH="0" baseline="0" dirty="0" smtClean="0">
                          <a:ln>
                            <a:noFill/>
                          </a:ln>
                          <a:solidFill>
                            <a:schemeClr val="bg1"/>
                          </a:solidFill>
                          <a:effectLst/>
                          <a:latin typeface="Arial" charset="0"/>
                          <a:ea typeface="Times New Roman" pitchFamily="18" charset="0"/>
                          <a:cs typeface="Arial" charset="0"/>
                        </a:rPr>
                        <a:t>™</a:t>
                      </a: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 Tracing</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77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Without IMb</a:t>
                      </a:r>
                      <a:r>
                        <a:rPr kumimoji="0" lang="en-US" sz="1400" b="0" i="0" u="none" strike="noStrike" kern="1200" cap="none" normalizeH="0" baseline="0" dirty="0" smtClean="0">
                          <a:ln>
                            <a:noFill/>
                          </a:ln>
                          <a:solidFill>
                            <a:schemeClr val="bg1"/>
                          </a:solidFill>
                          <a:effectLst/>
                          <a:latin typeface="Arial" charset="0"/>
                          <a:ea typeface="Times New Roman" pitchFamily="18" charset="0"/>
                          <a:cs typeface="Arial" charset="0"/>
                        </a:rPr>
                        <a:t>™</a:t>
                      </a: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 Tracing</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77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With IMb</a:t>
                      </a:r>
                      <a:r>
                        <a:rPr kumimoji="0" lang="en-US" sz="1400" b="0" i="0" u="none" strike="noStrike" kern="1200" cap="none" normalizeH="0" baseline="0" dirty="0" smtClean="0">
                          <a:ln>
                            <a:noFill/>
                          </a:ln>
                          <a:solidFill>
                            <a:schemeClr val="bg1"/>
                          </a:solidFill>
                          <a:effectLst/>
                          <a:latin typeface="Arial" charset="0"/>
                          <a:ea typeface="Times New Roman" pitchFamily="18" charset="0"/>
                          <a:cs typeface="Arial" charset="0"/>
                        </a:rPr>
                        <a:t>™ </a:t>
                      </a: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Tracing</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776"/>
                    </a:solid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Full-Service ACS</a:t>
                      </a:r>
                      <a:r>
                        <a:rPr kumimoji="0" lang="en-US" sz="1300" b="0" i="0" u="none" strike="noStrike" kern="1200" cap="none" spc="0" normalizeH="0" baseline="30000" noProof="0" dirty="0" smtClean="0">
                          <a:ln>
                            <a:noFill/>
                          </a:ln>
                          <a:solidFill>
                            <a:srgbClr val="000000"/>
                          </a:solidFill>
                          <a:effectLst/>
                          <a:uLnTx/>
                          <a:uFillTx/>
                          <a:latin typeface="Arial" charset="0"/>
                          <a:ea typeface="Times New Roman" pitchFamily="18" charset="0"/>
                          <a:cs typeface="Arial" charset="0"/>
                        </a:rPr>
                        <a:t>™</a:t>
                      </a:r>
                      <a:r>
                        <a:rPr kumimoji="0" lang="en-US" sz="1300" b="0" i="0" u="none" strike="noStrike" kern="1200" cap="none" spc="0" normalizeH="0" baseline="0" noProof="0" dirty="0" smtClean="0">
                          <a:ln>
                            <a:noFill/>
                          </a:ln>
                          <a:solidFill>
                            <a:srgbClr val="000000"/>
                          </a:solidFill>
                          <a:effectLst/>
                          <a:uLnTx/>
                          <a:uFillTx/>
                          <a:latin typeface="Arial" charset="0"/>
                          <a:ea typeface="Times New Roman" pitchFamily="18" charset="0"/>
                          <a:cs typeface="Arial" charset="0"/>
                        </a:rPr>
                        <a:t> </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Change Service Requested </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Opt 1</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w/Secure Destruction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1"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Qualified Full Service IMb™</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Qualified Full Service IMb™</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Full-Service ACS</a:t>
                      </a:r>
                      <a:r>
                        <a:rPr kumimoji="0" lang="en-US" sz="1300" b="0" i="0" u="none" strike="noStrike" kern="1200" cap="none" spc="0" normalizeH="0" baseline="30000" noProof="0" dirty="0" smtClean="0">
                          <a:ln>
                            <a:noFill/>
                          </a:ln>
                          <a:solidFill>
                            <a:srgbClr val="000000"/>
                          </a:solidFill>
                          <a:effectLst/>
                          <a:uLnTx/>
                          <a:uFillTx/>
                          <a:latin typeface="Arial" charset="0"/>
                          <a:ea typeface="Times New Roman" pitchFamily="18" charset="0"/>
                          <a:cs typeface="Arial" charset="0"/>
                        </a:rPr>
                        <a:t>™</a:t>
                      </a:r>
                      <a:r>
                        <a:rPr kumimoji="0" lang="en-US" sz="1300" b="0" i="0" u="none" strike="noStrike" kern="1200" cap="none" spc="0" normalizeH="0" baseline="0" noProof="0" dirty="0" smtClean="0">
                          <a:ln>
                            <a:noFill/>
                          </a:ln>
                          <a:solidFill>
                            <a:srgbClr val="000000"/>
                          </a:solidFill>
                          <a:effectLst/>
                          <a:uLnTx/>
                          <a:uFillTx/>
                          <a:latin typeface="Arial" charset="0"/>
                          <a:ea typeface="Times New Roman" pitchFamily="18" charset="0"/>
                          <a:cs typeface="Arial" charset="0"/>
                        </a:rPr>
                        <a:t> </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Change Service Requested </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Opt 2</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w/Secure Destruction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Qualified Full Service IMb™</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Qualified Full Service IMb™</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One Code ACS</a:t>
                      </a:r>
                      <a:r>
                        <a:rPr kumimoji="0" lang="en-US" sz="1300" b="0" i="0" u="none" strike="noStrike" cap="none" normalizeH="0" baseline="30000" dirty="0" smtClean="0">
                          <a:ln>
                            <a:noFill/>
                          </a:ln>
                          <a:solidFill>
                            <a:schemeClr val="tx1"/>
                          </a:solidFill>
                          <a:effectLst/>
                          <a:latin typeface="Arial" charset="0"/>
                          <a:ea typeface="Times New Roman" pitchFamily="18" charset="0"/>
                          <a:cs typeface="Arial" charset="0"/>
                        </a:rPr>
                        <a:t>®</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 Change Service Requested </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Opt 1</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w/Secure Destruction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OneCode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OneCode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One Code ACS</a:t>
                      </a:r>
                      <a:r>
                        <a:rPr kumimoji="0" lang="en-US" sz="1300" b="0" i="0" u="none" strike="noStrike" cap="none" normalizeH="0" baseline="30000" dirty="0" smtClean="0">
                          <a:ln>
                            <a:noFill/>
                          </a:ln>
                          <a:solidFill>
                            <a:schemeClr val="tx1"/>
                          </a:solidFill>
                          <a:effectLst/>
                          <a:latin typeface="Arial" charset="0"/>
                          <a:ea typeface="Times New Roman" pitchFamily="18" charset="0"/>
                          <a:cs typeface="Arial" charset="0"/>
                        </a:rPr>
                        <a:t>®</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 Change Service Requested </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Opt 2</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w/Secure Destruction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OneCode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OneCode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ヒラギノ角ゴ Pro W3" pitchFamily="1" charset="-128"/>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Traditional ACS</a:t>
                      </a:r>
                      <a:r>
                        <a:rPr kumimoji="0" lang="en-US" sz="1300" b="0" i="0" u="none" strike="noStrike" cap="none" normalizeH="0" baseline="30000" dirty="0" smtClean="0">
                          <a:ln>
                            <a:noFill/>
                          </a:ln>
                          <a:solidFill>
                            <a:schemeClr val="tx1"/>
                          </a:solidFill>
                          <a:effectLst/>
                          <a:latin typeface="Arial" charset="0"/>
                          <a:ea typeface="Times New Roman" pitchFamily="18" charset="0"/>
                          <a:cs typeface="Arial" charset="0"/>
                        </a:rPr>
                        <a:t>™</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Format – Change Service Requested </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Opt 1</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w/Secure Destruction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FEC2"/>
                    </a:solid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Traditional ACS</a:t>
                      </a:r>
                      <a:r>
                        <a:rPr kumimoji="0" lang="en-US" sz="1300" b="0" i="0" u="none" strike="noStrike" cap="none" normalizeH="0" baseline="30000" dirty="0" smtClean="0">
                          <a:ln>
                            <a:noFill/>
                          </a:ln>
                          <a:solidFill>
                            <a:schemeClr val="tx1"/>
                          </a:solidFill>
                          <a:effectLst/>
                          <a:latin typeface="Arial" charset="0"/>
                          <a:ea typeface="Times New Roman" pitchFamily="18" charset="0"/>
                          <a:cs typeface="Arial" charset="0"/>
                        </a:rPr>
                        <a:t>™</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Format – Change Service Requested </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Opt 2</a:t>
                      </a:r>
                      <a:r>
                        <a:rPr kumimoji="0" lang="en-US" sz="1300" b="0" i="0" u="none" strike="noStrike" cap="none" normalizeH="0" baseline="0" dirty="0" smtClean="0">
                          <a:ln>
                            <a:noFill/>
                          </a:ln>
                          <a:solidFill>
                            <a:schemeClr val="tx1"/>
                          </a:solidFill>
                          <a:effectLst/>
                          <a:latin typeface="Arial" charset="0"/>
                          <a:ea typeface="Times New Roman" pitchFamily="18" charset="0"/>
                          <a:cs typeface="Arial" charset="0"/>
                        </a:rPr>
                        <a:t> w/Secure Destruction</a:t>
                      </a:r>
                    </a:p>
                  </a:txBody>
                  <a:tcPr marL="91430" marR="91430" marT="45711" marB="4571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FEC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Available for Traditional ACS™ Participants</a:t>
                      </a:r>
                      <a:endParaRPr kumimoji="0" lang="en-US" sz="11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FEC2"/>
                    </a:solidFill>
                  </a:tcPr>
                </a:tc>
              </a:tr>
            </a:tbl>
          </a:graphicData>
        </a:graphic>
      </p:graphicFrame>
      <p:grpSp>
        <p:nvGrpSpPr>
          <p:cNvPr id="12" name="Group 11"/>
          <p:cNvGrpSpPr/>
          <p:nvPr/>
        </p:nvGrpSpPr>
        <p:grpSpPr>
          <a:xfrm>
            <a:off x="288526" y="978194"/>
            <a:ext cx="8452756" cy="457200"/>
            <a:chOff x="290728" y="1513193"/>
            <a:chExt cx="8452756" cy="410251"/>
          </a:xfrm>
        </p:grpSpPr>
        <p:sp>
          <p:nvSpPr>
            <p:cNvPr id="14" name="AutoShape 5"/>
            <p:cNvSpPr>
              <a:spLocks noChangeArrowheads="1"/>
            </p:cNvSpPr>
            <p:nvPr/>
          </p:nvSpPr>
          <p:spPr bwMode="gray">
            <a:xfrm>
              <a:off x="513884" y="1513193"/>
              <a:ext cx="8229600" cy="410251"/>
            </a:xfrm>
            <a:prstGeom prst="rect">
              <a:avLst/>
            </a:prstGeom>
            <a:solidFill>
              <a:srgbClr val="333399"/>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lIns="182880" rIns="45720" anchor="ctr" anchorCtr="1"/>
            <a:lstStyle/>
            <a:p>
              <a:pPr algn="ctr" fontAlgn="auto">
                <a:spcBef>
                  <a:spcPts val="200"/>
                </a:spcBef>
                <a:spcAft>
                  <a:spcPts val="0"/>
                </a:spcAft>
                <a:buSzPct val="100000"/>
                <a:tabLst>
                  <a:tab pos="287338" algn="l"/>
                </a:tabLst>
                <a:defRPr/>
              </a:pPr>
              <a:r>
                <a:rPr lang="en-US" sz="1800" b="1" kern="0" dirty="0">
                  <a:solidFill>
                    <a:srgbClr val="FFFFFF"/>
                  </a:solidFill>
                </a:rPr>
                <a:t> </a:t>
              </a:r>
              <a:r>
                <a:rPr lang="en-US" sz="1800" b="1" kern="0" dirty="0" smtClean="0">
                  <a:solidFill>
                    <a:srgbClr val="FFFFFF"/>
                  </a:solidFill>
                </a:rPr>
                <a:t>Determine which Secure Destruction STID you will use in the IMb</a:t>
              </a:r>
              <a:r>
                <a:rPr lang="en-US" sz="1800" b="1" kern="0" baseline="30000" dirty="0">
                  <a:solidFill>
                    <a:srgbClr val="FFFFFF"/>
                  </a:solidFill>
                </a:rPr>
                <a:t>TM</a:t>
              </a:r>
              <a:endParaRPr lang="en-US" sz="1800" b="1" kern="0" dirty="0">
                <a:solidFill>
                  <a:srgbClr val="FFFFFF"/>
                </a:solidFill>
              </a:endParaRPr>
            </a:p>
          </p:txBody>
        </p:sp>
        <p:sp>
          <p:nvSpPr>
            <p:cNvPr id="15" name="Oval 14"/>
            <p:cNvSpPr/>
            <p:nvPr/>
          </p:nvSpPr>
          <p:spPr bwMode="auto">
            <a:xfrm>
              <a:off x="290728" y="1513193"/>
              <a:ext cx="457200" cy="410251"/>
            </a:xfrm>
            <a:prstGeom prst="ellipse">
              <a:avLst/>
            </a:prstGeom>
            <a:solidFill>
              <a:srgbClr val="01A64F"/>
            </a:solidFill>
            <a:ln/>
          </p:spPr>
          <p:style>
            <a:lnRef idx="3">
              <a:schemeClr val="lt1"/>
            </a:lnRef>
            <a:fillRef idx="1">
              <a:schemeClr val="accent2"/>
            </a:fillRef>
            <a:effectRef idx="1">
              <a:schemeClr val="accent2"/>
            </a:effectRef>
            <a:fontRef idx="minor">
              <a:schemeClr val="lt1"/>
            </a:fontRef>
          </p:style>
          <p:txBody>
            <a:bodyPr rtlCol="0" anchor="ctr"/>
            <a:lstStyle/>
            <a:p>
              <a:pPr algn="ctr" eaLnBrk="1" fontAlgn="auto" hangingPunct="1">
                <a:spcBef>
                  <a:spcPts val="0"/>
                </a:spcBef>
                <a:spcAft>
                  <a:spcPts val="0"/>
                </a:spcAft>
              </a:pPr>
              <a:r>
                <a:rPr lang="en-US" sz="1800" b="1" kern="0" dirty="0" smtClean="0">
                  <a:solidFill>
                    <a:schemeClr val="bg1"/>
                  </a:solidFill>
                  <a:latin typeface="+mn-lt"/>
                </a:rPr>
                <a:t>5</a:t>
              </a:r>
              <a:endParaRPr lang="en-US" sz="1800" b="1" kern="0" dirty="0">
                <a:solidFill>
                  <a:schemeClr val="bg1"/>
                </a:solidFill>
                <a:latin typeface="+mn-lt"/>
              </a:endParaRPr>
            </a:p>
          </p:txBody>
        </p:sp>
      </p:grpSp>
      <p:sp>
        <p:nvSpPr>
          <p:cNvPr id="16" name="TextBox 35"/>
          <p:cNvSpPr txBox="1">
            <a:spLocks noChangeArrowheads="1"/>
          </p:cNvSpPr>
          <p:nvPr/>
        </p:nvSpPr>
        <p:spPr bwMode="auto">
          <a:xfrm>
            <a:off x="367197" y="1435394"/>
            <a:ext cx="8518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tx1"/>
                </a:solidFill>
                <a:latin typeface="Arial" pitchFamily="34" charset="0"/>
                <a:cs typeface="Arial" pitchFamily="34" charset="0"/>
              </a:defRPr>
            </a:lvl1pPr>
            <a:lvl2pPr marL="742950" indent="-285750" eaLnBrk="0" hangingPunct="0">
              <a:defRPr sz="1100" b="1">
                <a:solidFill>
                  <a:schemeClr val="tx1"/>
                </a:solidFill>
                <a:latin typeface="Arial" pitchFamily="34" charset="0"/>
                <a:cs typeface="Arial" pitchFamily="34" charset="0"/>
              </a:defRPr>
            </a:lvl2pPr>
            <a:lvl3pPr marL="1143000" indent="-228600" eaLnBrk="0" hangingPunct="0">
              <a:defRPr sz="1100" b="1">
                <a:solidFill>
                  <a:schemeClr val="tx1"/>
                </a:solidFill>
                <a:latin typeface="Arial" pitchFamily="34" charset="0"/>
                <a:cs typeface="Arial" pitchFamily="34" charset="0"/>
              </a:defRPr>
            </a:lvl3pPr>
            <a:lvl4pPr marL="1600200" indent="-228600" eaLnBrk="0" hangingPunct="0">
              <a:defRPr sz="1100" b="1">
                <a:solidFill>
                  <a:schemeClr val="tx1"/>
                </a:solidFill>
                <a:latin typeface="Arial" pitchFamily="34" charset="0"/>
                <a:cs typeface="Arial" pitchFamily="34" charset="0"/>
              </a:defRPr>
            </a:lvl4pPr>
            <a:lvl5pPr marL="2057400" indent="-228600" eaLnBrk="0" hangingPunct="0">
              <a:defRPr sz="11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b="1">
                <a:solidFill>
                  <a:schemeClr val="tx1"/>
                </a:solidFill>
                <a:latin typeface="Arial" pitchFamily="34" charset="0"/>
                <a:cs typeface="Arial" pitchFamily="34" charset="0"/>
              </a:defRPr>
            </a:lvl9pPr>
          </a:lstStyle>
          <a:p>
            <a:pPr marL="285750" indent="-285750">
              <a:buFont typeface="Wingdings" panose="05000000000000000000" pitchFamily="2" charset="2"/>
              <a:buChar char="§"/>
            </a:pPr>
            <a:r>
              <a:rPr lang="en-US" sz="1600" dirty="0" smtClean="0"/>
              <a:t>Information is available in </a:t>
            </a:r>
            <a:r>
              <a:rPr lang="en-US" sz="1600" dirty="0"/>
              <a:t>the </a:t>
            </a:r>
            <a:r>
              <a:rPr lang="en-US" sz="1600" u="sng" dirty="0">
                <a:hlinkClick r:id="rId3"/>
              </a:rPr>
              <a:t>Secure Destruction Electronic Notification</a:t>
            </a:r>
            <a:r>
              <a:rPr lang="en-US" sz="1600" dirty="0"/>
              <a:t> </a:t>
            </a:r>
            <a:r>
              <a:rPr lang="en-US" sz="1600" dirty="0" smtClean="0"/>
              <a:t>documentation.</a:t>
            </a:r>
          </a:p>
        </p:txBody>
      </p:sp>
    </p:spTree>
    <p:extLst>
      <p:ext uri="{BB962C8B-B14F-4D97-AF65-F5344CB8AC3E}">
        <p14:creationId xmlns:p14="http://schemas.microsoft.com/office/powerpoint/2010/main" val="1664719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2632" y="996724"/>
            <a:ext cx="8400367" cy="609600"/>
          </a:xfrm>
          <a:prstGeom prst="rect">
            <a:avLst/>
          </a:prstGeom>
        </p:spPr>
        <p:txBody>
          <a:bodyPr vert="horz" lIns="0" tIns="0" rIns="0" bIns="0" rtlCol="0">
            <a:noAutofit/>
          </a:bodyPr>
          <a:lstStyle>
            <a:defPPr>
              <a:defRPr lang="en-US"/>
            </a:defPPr>
            <a:lvl1pPr eaLnBrk="1" fontAlgn="auto" hangingPunct="1">
              <a:spcBef>
                <a:spcPts val="1200"/>
              </a:spcBef>
              <a:spcAft>
                <a:spcPts val="0"/>
              </a:spcAft>
              <a:buSzPct val="25000"/>
              <a:buFont typeface="Arial" panose="020B0604020202020204" pitchFamily="34" charset="0"/>
              <a:buNone/>
              <a:defRPr sz="2000" b="1">
                <a:solidFill>
                  <a:srgbClr val="002776"/>
                </a:solidFill>
                <a:latin typeface="+mn-lt"/>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dirty="0"/>
              <a:t>Receiving electronic notifications is a Two </a:t>
            </a:r>
            <a:r>
              <a:rPr lang="en-US" dirty="0" smtClean="0"/>
              <a:t>Part </a:t>
            </a:r>
            <a:r>
              <a:rPr lang="en-US" dirty="0"/>
              <a:t>Process*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9" y="15851"/>
            <a:ext cx="640080" cy="640080"/>
          </a:xfrm>
          <a:prstGeom prst="rect">
            <a:avLst/>
          </a:prstGeom>
        </p:spPr>
      </p:pic>
      <p:sp>
        <p:nvSpPr>
          <p:cNvPr id="12"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1"/>
          <p:cNvSpPr>
            <a:spLocks noChangeArrowheads="1"/>
          </p:cNvSpPr>
          <p:nvPr/>
        </p:nvSpPr>
        <p:spPr bwMode="auto">
          <a:xfrm>
            <a:off x="2286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51"/>
          <p:cNvSpPr>
            <a:spLocks noChangeArrowheads="1"/>
          </p:cNvSpPr>
          <p:nvPr/>
        </p:nvSpPr>
        <p:spPr bwMode="auto">
          <a:xfrm>
            <a:off x="702129" y="1965670"/>
            <a:ext cx="4610099" cy="20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Aft>
                <a:spcPts val="1200"/>
              </a:spcAft>
              <a:buFont typeface="+mj-lt"/>
              <a:buAutoNum type="arabicPeriod"/>
            </a:pPr>
            <a:r>
              <a:rPr lang="en-US" sz="1800" dirty="0" smtClean="0">
                <a:latin typeface="+mn-lt"/>
                <a:ea typeface="MS PGothic" pitchFamily="34" charset="-128"/>
              </a:rPr>
              <a:t>Notification </a:t>
            </a:r>
            <a:r>
              <a:rPr lang="en-US" sz="1800" dirty="0">
                <a:latin typeface="+mn-lt"/>
                <a:ea typeface="MS PGothic" pitchFamily="34" charset="-128"/>
              </a:rPr>
              <a:t>of </a:t>
            </a:r>
            <a:r>
              <a:rPr lang="en-US" sz="1800" dirty="0" smtClean="0">
                <a:latin typeface="+mn-lt"/>
                <a:ea typeface="MS PGothic" pitchFamily="34" charset="-128"/>
              </a:rPr>
              <a:t>new address or reason for non-delivery </a:t>
            </a:r>
            <a:r>
              <a:rPr lang="en-US" sz="1800" dirty="0">
                <a:latin typeface="+mn-lt"/>
                <a:ea typeface="MS PGothic" pitchFamily="34" charset="-128"/>
              </a:rPr>
              <a:t>is </a:t>
            </a:r>
            <a:r>
              <a:rPr lang="en-US" sz="1800" dirty="0" smtClean="0">
                <a:latin typeface="+mn-lt"/>
                <a:ea typeface="MS PGothic" pitchFamily="34" charset="-128"/>
              </a:rPr>
              <a:t>provided to </a:t>
            </a:r>
            <a:r>
              <a:rPr lang="en-US" sz="1800" dirty="0">
                <a:latin typeface="+mn-lt"/>
                <a:ea typeface="MS PGothic" pitchFamily="34" charset="-128"/>
              </a:rPr>
              <a:t>mailer via </a:t>
            </a:r>
            <a:r>
              <a:rPr lang="en-US" sz="1800" dirty="0" smtClean="0">
                <a:latin typeface="+mn-lt"/>
                <a:ea typeface="MS PGothic" pitchFamily="34" charset="-128"/>
              </a:rPr>
              <a:t>ACS™</a:t>
            </a:r>
            <a:endParaRPr lang="en-US" sz="1800" dirty="0">
              <a:latin typeface="+mn-lt"/>
              <a:ea typeface="MS PGothic" pitchFamily="34" charset="-128"/>
            </a:endParaRPr>
          </a:p>
          <a:p>
            <a:pPr marL="342900" lvl="0" indent="-342900">
              <a:spcAft>
                <a:spcPts val="1200"/>
              </a:spcAft>
              <a:buFont typeface="+mj-lt"/>
              <a:buAutoNum type="arabicPeriod"/>
            </a:pPr>
            <a:r>
              <a:rPr lang="en-US" sz="1800" dirty="0" smtClean="0">
                <a:latin typeface="+mn-lt"/>
                <a:ea typeface="MS PGothic" pitchFamily="34" charset="-128"/>
              </a:rPr>
              <a:t>Secure Destruction Data is associated with the IMb</a:t>
            </a:r>
            <a:r>
              <a:rPr lang="en-US" sz="1800" dirty="0" smtClean="0">
                <a:solidFill>
                  <a:srgbClr val="000000"/>
                </a:solidFill>
                <a:latin typeface="Arial"/>
                <a:ea typeface="MS PGothic" pitchFamily="34" charset="-128"/>
              </a:rPr>
              <a:t>™</a:t>
            </a:r>
            <a:r>
              <a:rPr lang="en-US" sz="1800" dirty="0" smtClean="0">
                <a:latin typeface="+mn-lt"/>
                <a:ea typeface="MS PGothic" pitchFamily="34" charset="-128"/>
              </a:rPr>
              <a:t> and will be provided in a separate report</a:t>
            </a:r>
            <a:endParaRPr lang="en-US" dirty="0">
              <a:latin typeface="+mn-lt"/>
            </a:endParaRPr>
          </a:p>
        </p:txBody>
      </p:sp>
      <p:pic>
        <p:nvPicPr>
          <p:cNvPr id="2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9943" y="1639100"/>
            <a:ext cx="2414154" cy="3253500"/>
          </a:xfrm>
          <a:prstGeom prst="rect">
            <a:avLst/>
          </a:prstGeom>
          <a:noFill/>
          <a:ln w="9525">
            <a:solidFill>
              <a:schemeClr val="tx1"/>
            </a:solidFill>
            <a:miter lim="800000"/>
            <a:headEnd/>
            <a:tailEnd/>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26" name="Text Placeholder 2"/>
          <p:cNvSpPr txBox="1">
            <a:spLocks/>
          </p:cNvSpPr>
          <p:nvPr/>
        </p:nvSpPr>
        <p:spPr bwMode="gray">
          <a:xfrm>
            <a:off x="495301" y="5291636"/>
            <a:ext cx="8060870" cy="812244"/>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outerShdw blurRad="50800" dist="38100" dir="8100000" algn="tr" rotWithShape="0">
                    <a:prstClr val="black">
                      <a:alpha val="40000"/>
                    </a:prstClr>
                  </a:outerShdw>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174625" indent="-174625"/>
            <a:r>
              <a:rPr lang="en-US" sz="1800" b="1" dirty="0" smtClean="0">
                <a:effectLst/>
              </a:rPr>
              <a:t>* All mailer SD eNotification records will be provided daily in reports available to registered mailers through </a:t>
            </a:r>
            <a:r>
              <a:rPr lang="en-US" sz="1800" b="1" dirty="0">
                <a:effectLst/>
              </a:rPr>
              <a:t>the customer </a:t>
            </a:r>
            <a:r>
              <a:rPr lang="en-US" sz="1800" b="1" dirty="0" smtClean="0">
                <a:effectLst/>
              </a:rPr>
              <a:t>Electronic Product Fulfillment (EPF) customer portal website</a:t>
            </a:r>
            <a:endParaRPr lang="en-US" sz="1800" b="1" dirty="0">
              <a:effectLst/>
            </a:endParaRPr>
          </a:p>
        </p:txBody>
      </p:sp>
    </p:spTree>
    <p:extLst>
      <p:ext uri="{BB962C8B-B14F-4D97-AF65-F5344CB8AC3E}">
        <p14:creationId xmlns:p14="http://schemas.microsoft.com/office/powerpoint/2010/main" val="3649399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919" y="15851"/>
            <a:ext cx="640080" cy="640080"/>
          </a:xfrm>
          <a:prstGeom prst="rect">
            <a:avLst/>
          </a:prstGeom>
        </p:spPr>
      </p:pic>
      <p:sp>
        <p:nvSpPr>
          <p:cNvPr id="12"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1"/>
          <p:cNvSpPr>
            <a:spLocks noChangeArrowheads="1"/>
          </p:cNvSpPr>
          <p:nvPr/>
        </p:nvSpPr>
        <p:spPr bwMode="auto">
          <a:xfrm>
            <a:off x="2286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59"/>
          <p:cNvSpPr/>
          <p:nvPr/>
        </p:nvSpPr>
        <p:spPr>
          <a:xfrm>
            <a:off x="346087" y="2405041"/>
            <a:ext cx="880369" cy="338554"/>
          </a:xfrm>
          <a:prstGeom prst="rect">
            <a:avLst/>
          </a:prstGeom>
        </p:spPr>
        <p:txBody>
          <a:bodyPr wrap="none">
            <a:spAutoFit/>
          </a:bodyPr>
          <a:lstStyle/>
          <a:p>
            <a:r>
              <a:rPr lang="en-US" sz="1600" b="1" dirty="0" smtClean="0">
                <a:solidFill>
                  <a:srgbClr val="333399"/>
                </a:solidFill>
                <a:latin typeface="Arial"/>
              </a:rPr>
              <a:t>SD File</a:t>
            </a:r>
            <a:endParaRPr lang="en-US" sz="1600" b="1" dirty="0">
              <a:solidFill>
                <a:srgbClr val="333399"/>
              </a:solidFill>
            </a:endParaRPr>
          </a:p>
        </p:txBody>
      </p:sp>
      <p:sp>
        <p:nvSpPr>
          <p:cNvPr id="105" name="Rectangle 104"/>
          <p:cNvSpPr/>
          <p:nvPr/>
        </p:nvSpPr>
        <p:spPr>
          <a:xfrm>
            <a:off x="6706997" y="2139409"/>
            <a:ext cx="2479535" cy="584775"/>
          </a:xfrm>
          <a:prstGeom prst="rect">
            <a:avLst/>
          </a:prstGeom>
        </p:spPr>
        <p:txBody>
          <a:bodyPr wrap="square">
            <a:spAutoFit/>
          </a:bodyPr>
          <a:lstStyle/>
          <a:p>
            <a:r>
              <a:rPr lang="en-US" sz="1600" b="1" dirty="0" smtClean="0">
                <a:solidFill>
                  <a:srgbClr val="333399"/>
                </a:solidFill>
                <a:latin typeface="+mn-lt"/>
              </a:rPr>
              <a:t>Facility ID </a:t>
            </a:r>
          </a:p>
          <a:p>
            <a:r>
              <a:rPr lang="en-US" sz="1600" b="1" dirty="0" smtClean="0">
                <a:solidFill>
                  <a:srgbClr val="333399"/>
                </a:solidFill>
                <a:latin typeface="+mn-lt"/>
              </a:rPr>
              <a:t>(i.e. CIOSS Plant Zip)</a:t>
            </a:r>
            <a:endParaRPr lang="en-US" sz="1600" b="1" dirty="0">
              <a:solidFill>
                <a:srgbClr val="333399"/>
              </a:solidFill>
              <a:latin typeface="+mn-lt"/>
            </a:endParaRPr>
          </a:p>
        </p:txBody>
      </p:sp>
      <p:grpSp>
        <p:nvGrpSpPr>
          <p:cNvPr id="2" name="Group 1"/>
          <p:cNvGrpSpPr/>
          <p:nvPr/>
        </p:nvGrpSpPr>
        <p:grpSpPr>
          <a:xfrm>
            <a:off x="275609" y="2405039"/>
            <a:ext cx="8487390" cy="2486238"/>
            <a:chOff x="497967" y="4394203"/>
            <a:chExt cx="7731282" cy="1405839"/>
          </a:xfrm>
        </p:grpSpPr>
        <p:pic>
          <p:nvPicPr>
            <p:cNvPr id="2066" name="Picture 1" descr="cid:image033.jpg@01CFC161.6644D8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7967" y="5038042"/>
              <a:ext cx="7731282"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a:stCxn id="60" idx="2"/>
            </p:cNvCxnSpPr>
            <p:nvPr/>
          </p:nvCxnSpPr>
          <p:spPr>
            <a:xfrm flipH="1">
              <a:off x="835689" y="4585639"/>
              <a:ext cx="127448" cy="567587"/>
            </a:xfrm>
            <a:prstGeom prst="line">
              <a:avLst/>
            </a:prstGeom>
            <a:noFill/>
            <a:ln w="22225" cap="flat" cmpd="sng" algn="ctr">
              <a:solidFill>
                <a:srgbClr val="333399"/>
              </a:solidFill>
              <a:prstDash val="solid"/>
              <a:miter lim="800000"/>
              <a:headEnd type="none" w="med" len="med"/>
              <a:tailEnd type="none" w="med" len="med"/>
            </a:ln>
            <a:effectLst/>
          </p:spPr>
        </p:cxnSp>
        <p:sp>
          <p:nvSpPr>
            <p:cNvPr id="66" name="Rectangle 65"/>
            <p:cNvSpPr/>
            <p:nvPr/>
          </p:nvSpPr>
          <p:spPr>
            <a:xfrm>
              <a:off x="1480763" y="4394204"/>
              <a:ext cx="1139813" cy="191435"/>
            </a:xfrm>
            <a:prstGeom prst="rect">
              <a:avLst/>
            </a:prstGeom>
            <a:ln>
              <a:noFill/>
            </a:ln>
          </p:spPr>
          <p:txBody>
            <a:bodyPr wrap="square">
              <a:spAutoFit/>
            </a:bodyPr>
            <a:lstStyle/>
            <a:p>
              <a:r>
                <a:rPr lang="en-US" sz="1600" b="1" dirty="0" smtClean="0">
                  <a:solidFill>
                    <a:srgbClr val="333399"/>
                  </a:solidFill>
                  <a:latin typeface="+mn-lt"/>
                </a:rPr>
                <a:t>Mailer ID</a:t>
              </a:r>
              <a:endParaRPr lang="en-US" sz="1600" b="1" dirty="0">
                <a:solidFill>
                  <a:srgbClr val="333399"/>
                </a:solidFill>
                <a:latin typeface="+mn-lt"/>
              </a:endParaRPr>
            </a:p>
          </p:txBody>
        </p:sp>
        <p:cxnSp>
          <p:nvCxnSpPr>
            <p:cNvPr id="67" name="Straight Connector 66"/>
            <p:cNvCxnSpPr/>
            <p:nvPr/>
          </p:nvCxnSpPr>
          <p:spPr>
            <a:xfrm flipH="1">
              <a:off x="1480764" y="4574663"/>
              <a:ext cx="196947" cy="565690"/>
            </a:xfrm>
            <a:prstGeom prst="line">
              <a:avLst/>
            </a:prstGeom>
            <a:noFill/>
            <a:ln w="22225" cap="flat" cmpd="sng" algn="ctr">
              <a:solidFill>
                <a:srgbClr val="333399"/>
              </a:solidFill>
              <a:prstDash val="solid"/>
              <a:miter lim="800000"/>
              <a:headEnd type="none" w="med" len="med"/>
              <a:tailEnd type="none" w="med" len="med"/>
            </a:ln>
            <a:effectLst/>
          </p:spPr>
        </p:cxnSp>
        <p:sp>
          <p:nvSpPr>
            <p:cNvPr id="75" name="Rectangle 74"/>
            <p:cNvSpPr/>
            <p:nvPr/>
          </p:nvSpPr>
          <p:spPr>
            <a:xfrm>
              <a:off x="2866094" y="4394204"/>
              <a:ext cx="1467599" cy="338554"/>
            </a:xfrm>
            <a:prstGeom prst="rect">
              <a:avLst/>
            </a:prstGeom>
          </p:spPr>
          <p:txBody>
            <a:bodyPr wrap="square">
              <a:spAutoFit/>
            </a:bodyPr>
            <a:lstStyle/>
            <a:p>
              <a:r>
                <a:rPr lang="en-US" sz="1600" b="1" dirty="0" smtClean="0">
                  <a:solidFill>
                    <a:srgbClr val="333399"/>
                  </a:solidFill>
                  <a:latin typeface="+mn-lt"/>
                </a:rPr>
                <a:t>Mailer IMb</a:t>
              </a:r>
              <a:r>
                <a:rPr lang="en-US" sz="1600" b="1" baseline="30000" dirty="0" smtClean="0">
                  <a:solidFill>
                    <a:srgbClr val="333399"/>
                  </a:solidFill>
                  <a:latin typeface="+mn-lt"/>
                </a:rPr>
                <a:t>TM</a:t>
              </a:r>
              <a:r>
                <a:rPr lang="en-US" sz="1600" b="1" dirty="0" smtClean="0">
                  <a:solidFill>
                    <a:srgbClr val="333399"/>
                  </a:solidFill>
                  <a:latin typeface="+mn-lt"/>
                </a:rPr>
                <a:t> </a:t>
              </a:r>
              <a:endParaRPr lang="en-US" sz="1600" b="1" dirty="0">
                <a:solidFill>
                  <a:srgbClr val="333399"/>
                </a:solidFill>
                <a:latin typeface="+mn-lt"/>
              </a:endParaRPr>
            </a:p>
          </p:txBody>
        </p:sp>
        <p:cxnSp>
          <p:nvCxnSpPr>
            <p:cNvPr id="76" name="Straight Connector 75"/>
            <p:cNvCxnSpPr/>
            <p:nvPr/>
          </p:nvCxnSpPr>
          <p:spPr>
            <a:xfrm flipH="1">
              <a:off x="3276495" y="4585639"/>
              <a:ext cx="171423" cy="541443"/>
            </a:xfrm>
            <a:prstGeom prst="line">
              <a:avLst/>
            </a:prstGeom>
            <a:noFill/>
            <a:ln w="22225" cap="flat" cmpd="sng" algn="ctr">
              <a:solidFill>
                <a:srgbClr val="333399"/>
              </a:solidFill>
              <a:prstDash val="solid"/>
              <a:miter lim="800000"/>
              <a:headEnd type="none" w="med" len="med"/>
              <a:tailEnd type="none" w="med" len="med"/>
            </a:ln>
            <a:effectLst/>
          </p:spPr>
        </p:cxnSp>
        <p:sp>
          <p:nvSpPr>
            <p:cNvPr id="32" name="Rectangle 31"/>
            <p:cNvSpPr/>
            <p:nvPr/>
          </p:nvSpPr>
          <p:spPr bwMode="auto">
            <a:xfrm>
              <a:off x="768247" y="5160050"/>
              <a:ext cx="134878" cy="198475"/>
            </a:xfrm>
            <a:prstGeom prst="rect">
              <a:avLst/>
            </a:prstGeom>
            <a:noFill/>
            <a:ln w="222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86" name="Rectangle 85"/>
            <p:cNvSpPr/>
            <p:nvPr/>
          </p:nvSpPr>
          <p:spPr bwMode="auto">
            <a:xfrm>
              <a:off x="963137" y="5153226"/>
              <a:ext cx="569594" cy="198475"/>
            </a:xfrm>
            <a:prstGeom prst="rect">
              <a:avLst/>
            </a:prstGeom>
            <a:noFill/>
            <a:ln w="222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98" name="Rectangle 97"/>
            <p:cNvSpPr/>
            <p:nvPr/>
          </p:nvSpPr>
          <p:spPr bwMode="auto">
            <a:xfrm>
              <a:off x="1874660" y="5160050"/>
              <a:ext cx="2803669" cy="191651"/>
            </a:xfrm>
            <a:prstGeom prst="rect">
              <a:avLst/>
            </a:prstGeom>
            <a:noFill/>
            <a:ln w="222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101" name="Rectangle 100"/>
            <p:cNvSpPr/>
            <p:nvPr/>
          </p:nvSpPr>
          <p:spPr>
            <a:xfrm>
              <a:off x="4363608" y="4394203"/>
              <a:ext cx="2147560" cy="338554"/>
            </a:xfrm>
            <a:prstGeom prst="rect">
              <a:avLst/>
            </a:prstGeom>
          </p:spPr>
          <p:txBody>
            <a:bodyPr wrap="square">
              <a:spAutoFit/>
            </a:bodyPr>
            <a:lstStyle/>
            <a:p>
              <a:r>
                <a:rPr lang="en-US" sz="1600" b="1" dirty="0" smtClean="0">
                  <a:solidFill>
                    <a:srgbClr val="333399"/>
                  </a:solidFill>
                  <a:latin typeface="+mn-lt"/>
                </a:rPr>
                <a:t>Scan Date and Time</a:t>
              </a:r>
              <a:endParaRPr lang="en-US" sz="1600" b="1" dirty="0">
                <a:solidFill>
                  <a:srgbClr val="333399"/>
                </a:solidFill>
                <a:latin typeface="+mn-lt"/>
              </a:endParaRPr>
            </a:p>
          </p:txBody>
        </p:sp>
        <p:cxnSp>
          <p:nvCxnSpPr>
            <p:cNvPr id="102" name="Straight Connector 101"/>
            <p:cNvCxnSpPr/>
            <p:nvPr/>
          </p:nvCxnSpPr>
          <p:spPr>
            <a:xfrm flipH="1">
              <a:off x="5353524" y="4585639"/>
              <a:ext cx="136234" cy="541442"/>
            </a:xfrm>
            <a:prstGeom prst="line">
              <a:avLst/>
            </a:prstGeom>
            <a:noFill/>
            <a:ln w="22225" cap="flat" cmpd="sng" algn="ctr">
              <a:solidFill>
                <a:srgbClr val="333399"/>
              </a:solidFill>
              <a:prstDash val="solid"/>
              <a:miter lim="800000"/>
              <a:headEnd type="none" w="med" len="med"/>
              <a:tailEnd type="none" w="med" len="med"/>
            </a:ln>
            <a:effectLst/>
          </p:spPr>
        </p:cxnSp>
        <p:sp>
          <p:nvSpPr>
            <p:cNvPr id="104" name="Rectangle 103"/>
            <p:cNvSpPr/>
            <p:nvPr/>
          </p:nvSpPr>
          <p:spPr bwMode="auto">
            <a:xfrm>
              <a:off x="4770734" y="5166874"/>
              <a:ext cx="1710518" cy="184827"/>
            </a:xfrm>
            <a:prstGeom prst="rect">
              <a:avLst/>
            </a:prstGeom>
            <a:noFill/>
            <a:ln w="22225" cap="flat" cmpd="sng" algn="ctr">
              <a:solidFill>
                <a:srgbClr val="333399"/>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cxnSp>
          <p:nvCxnSpPr>
            <p:cNvPr id="106" name="Straight Connector 105"/>
            <p:cNvCxnSpPr/>
            <p:nvPr/>
          </p:nvCxnSpPr>
          <p:spPr>
            <a:xfrm flipH="1">
              <a:off x="6837409" y="4574663"/>
              <a:ext cx="206597" cy="593105"/>
            </a:xfrm>
            <a:prstGeom prst="line">
              <a:avLst/>
            </a:prstGeom>
            <a:noFill/>
            <a:ln w="22225" cap="flat" cmpd="sng" algn="ctr">
              <a:solidFill>
                <a:srgbClr val="333399"/>
              </a:solidFill>
              <a:prstDash val="solid"/>
              <a:miter lim="800000"/>
              <a:headEnd type="none" w="med" len="med"/>
              <a:tailEnd type="none" w="med" len="med"/>
            </a:ln>
            <a:effectLst/>
          </p:spPr>
        </p:cxnSp>
        <p:sp>
          <p:nvSpPr>
            <p:cNvPr id="107" name="Rectangle 106"/>
            <p:cNvSpPr/>
            <p:nvPr/>
          </p:nvSpPr>
          <p:spPr bwMode="auto">
            <a:xfrm>
              <a:off x="6584222" y="5167769"/>
              <a:ext cx="459784" cy="198475"/>
            </a:xfrm>
            <a:prstGeom prst="rect">
              <a:avLst/>
            </a:prstGeom>
            <a:noFill/>
            <a:ln w="22225"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grpSp>
      <p:sp>
        <p:nvSpPr>
          <p:cNvPr id="24" name="Rectangle 2"/>
          <p:cNvSpPr txBox="1">
            <a:spLocks noChangeArrowheads="1"/>
          </p:cNvSpPr>
          <p:nvPr/>
        </p:nvSpPr>
        <p:spPr>
          <a:xfrm>
            <a:off x="362632" y="996724"/>
            <a:ext cx="8400367" cy="609600"/>
          </a:xfrm>
          <a:prstGeom prst="rect">
            <a:avLst/>
          </a:prstGeom>
        </p:spPr>
        <p:txBody>
          <a:bodyPr vert="horz" lIns="0" tIns="0" rIns="0" bIns="0" rtlCol="0">
            <a:noAutofit/>
          </a:bodyPr>
          <a:lstStyle>
            <a:defPPr>
              <a:defRPr lang="en-US"/>
            </a:defPPr>
            <a:lvl1pPr eaLnBrk="1" fontAlgn="auto" hangingPunct="1">
              <a:spcBef>
                <a:spcPts val="1200"/>
              </a:spcBef>
              <a:spcAft>
                <a:spcPts val="0"/>
              </a:spcAft>
              <a:buSzPct val="25000"/>
              <a:buFont typeface="Arial" panose="020B0604020202020204" pitchFamily="34" charset="0"/>
              <a:buNone/>
              <a:defRPr sz="2000" b="1">
                <a:solidFill>
                  <a:srgbClr val="002776"/>
                </a:solidFill>
                <a:latin typeface="+mn-lt"/>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dirty="0"/>
              <a:t>Secure Destruction eNotifications Data File Record</a:t>
            </a:r>
          </a:p>
        </p:txBody>
      </p:sp>
    </p:spTree>
    <p:extLst>
      <p:ext uri="{BB962C8B-B14F-4D97-AF65-F5344CB8AC3E}">
        <p14:creationId xmlns:p14="http://schemas.microsoft.com/office/powerpoint/2010/main" val="1956917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9"/>
          <p:cNvSpPr/>
          <p:nvPr/>
        </p:nvSpPr>
        <p:spPr>
          <a:xfrm rot="16570907">
            <a:off x="5958801" y="3081143"/>
            <a:ext cx="286559" cy="884715"/>
          </a:xfrm>
          <a:custGeom>
            <a:avLst/>
            <a:gdLst>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Lst>
            <a:ahLst/>
            <a:cxnLst>
              <a:cxn ang="0">
                <a:pos x="connsiteX0" y="connsiteY0"/>
              </a:cxn>
              <a:cxn ang="0">
                <a:pos x="connsiteX1" y="connsiteY1"/>
              </a:cxn>
              <a:cxn ang="0">
                <a:pos x="connsiteX2" y="connsiteY2"/>
              </a:cxn>
              <a:cxn ang="0">
                <a:pos x="connsiteX3" y="connsiteY3"/>
              </a:cxn>
            </a:cxnLst>
            <a:rect l="l" t="t" r="r" b="b"/>
            <a:pathLst>
              <a:path w="301791" h="931740">
                <a:moveTo>
                  <a:pt x="0" y="931740"/>
                </a:moveTo>
                <a:cubicBezTo>
                  <a:pt x="122153" y="644020"/>
                  <a:pt x="168107" y="440120"/>
                  <a:pt x="137860" y="0"/>
                </a:cubicBezTo>
                <a:cubicBezTo>
                  <a:pt x="351453" y="310580"/>
                  <a:pt x="305967" y="689740"/>
                  <a:pt x="275720" y="931740"/>
                </a:cubicBezTo>
                <a:lnTo>
                  <a:pt x="0" y="931740"/>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8" name="Isosceles Triangle 7"/>
          <p:cNvSpPr/>
          <p:nvPr/>
        </p:nvSpPr>
        <p:spPr>
          <a:xfrm>
            <a:off x="6183501" y="2254384"/>
            <a:ext cx="609887" cy="4051229"/>
          </a:xfrm>
          <a:custGeom>
            <a:avLst/>
            <a:gdLst>
              <a:gd name="connsiteX0" fmla="*/ 0 w 571817"/>
              <a:gd name="connsiteY0" fmla="*/ 3832225 h 3832225"/>
              <a:gd name="connsiteX1" fmla="*/ 285909 w 571817"/>
              <a:gd name="connsiteY1" fmla="*/ 0 h 3832225"/>
              <a:gd name="connsiteX2" fmla="*/ 571817 w 571817"/>
              <a:gd name="connsiteY2" fmla="*/ 3832225 h 3832225"/>
              <a:gd name="connsiteX3" fmla="*/ 0 w 571817"/>
              <a:gd name="connsiteY3" fmla="*/ 3832225 h 3832225"/>
              <a:gd name="connsiteX0" fmla="*/ 0 w 571817"/>
              <a:gd name="connsiteY0" fmla="*/ 4152265 h 4152265"/>
              <a:gd name="connsiteX1" fmla="*/ 316389 w 571817"/>
              <a:gd name="connsiteY1" fmla="*/ 0 h 4152265"/>
              <a:gd name="connsiteX2" fmla="*/ 571817 w 571817"/>
              <a:gd name="connsiteY2" fmla="*/ 4152265 h 4152265"/>
              <a:gd name="connsiteX3" fmla="*/ 0 w 571817"/>
              <a:gd name="connsiteY3" fmla="*/ 4152265 h 4152265"/>
              <a:gd name="connsiteX0" fmla="*/ 0 w 571817"/>
              <a:gd name="connsiteY0" fmla="*/ 4266565 h 4266565"/>
              <a:gd name="connsiteX1" fmla="*/ 202089 w 571817"/>
              <a:gd name="connsiteY1" fmla="*/ 0 h 4266565"/>
              <a:gd name="connsiteX2" fmla="*/ 571817 w 571817"/>
              <a:gd name="connsiteY2" fmla="*/ 4266565 h 4266565"/>
              <a:gd name="connsiteX3" fmla="*/ 0 w 571817"/>
              <a:gd name="connsiteY3" fmla="*/ 4266565 h 4266565"/>
              <a:gd name="connsiteX0" fmla="*/ 0 w 618752"/>
              <a:gd name="connsiteY0" fmla="*/ 4266565 h 4266565"/>
              <a:gd name="connsiteX1" fmla="*/ 202089 w 618752"/>
              <a:gd name="connsiteY1" fmla="*/ 0 h 4266565"/>
              <a:gd name="connsiteX2" fmla="*/ 571817 w 618752"/>
              <a:gd name="connsiteY2" fmla="*/ 4266565 h 4266565"/>
              <a:gd name="connsiteX3" fmla="*/ 0 w 618752"/>
              <a:gd name="connsiteY3" fmla="*/ 4266565 h 4266565"/>
              <a:gd name="connsiteX0" fmla="*/ 0 w 642305"/>
              <a:gd name="connsiteY0" fmla="*/ 4266565 h 4266565"/>
              <a:gd name="connsiteX1" fmla="*/ 202089 w 642305"/>
              <a:gd name="connsiteY1" fmla="*/ 0 h 4266565"/>
              <a:gd name="connsiteX2" fmla="*/ 571817 w 642305"/>
              <a:gd name="connsiteY2" fmla="*/ 4266565 h 4266565"/>
              <a:gd name="connsiteX3" fmla="*/ 0 w 642305"/>
              <a:gd name="connsiteY3" fmla="*/ 4266565 h 4266565"/>
              <a:gd name="connsiteX0" fmla="*/ 0 w 642305"/>
              <a:gd name="connsiteY0" fmla="*/ 4266565 h 4266565"/>
              <a:gd name="connsiteX1" fmla="*/ 202089 w 642305"/>
              <a:gd name="connsiteY1" fmla="*/ 0 h 4266565"/>
              <a:gd name="connsiteX2" fmla="*/ 571817 w 642305"/>
              <a:gd name="connsiteY2" fmla="*/ 4266565 h 4266565"/>
              <a:gd name="connsiteX3" fmla="*/ 0 w 642305"/>
              <a:gd name="connsiteY3" fmla="*/ 4266565 h 4266565"/>
              <a:gd name="connsiteX0" fmla="*/ 0 w 642305"/>
              <a:gd name="connsiteY0" fmla="*/ 4266565 h 4266565"/>
              <a:gd name="connsiteX1" fmla="*/ 202089 w 642305"/>
              <a:gd name="connsiteY1" fmla="*/ 0 h 4266565"/>
              <a:gd name="connsiteX2" fmla="*/ 571817 w 642305"/>
              <a:gd name="connsiteY2" fmla="*/ 4266565 h 4266565"/>
              <a:gd name="connsiteX3" fmla="*/ 0 w 642305"/>
              <a:gd name="connsiteY3" fmla="*/ 4266565 h 4266565"/>
            </a:gdLst>
            <a:ahLst/>
            <a:cxnLst>
              <a:cxn ang="0">
                <a:pos x="connsiteX0" y="connsiteY0"/>
              </a:cxn>
              <a:cxn ang="0">
                <a:pos x="connsiteX1" y="connsiteY1"/>
              </a:cxn>
              <a:cxn ang="0">
                <a:pos x="connsiteX2" y="connsiteY2"/>
              </a:cxn>
              <a:cxn ang="0">
                <a:pos x="connsiteX3" y="connsiteY3"/>
              </a:cxn>
            </a:cxnLst>
            <a:rect l="l" t="t" r="r" b="b"/>
            <a:pathLst>
              <a:path w="642305" h="4266565">
                <a:moveTo>
                  <a:pt x="0" y="4266565"/>
                </a:moveTo>
                <a:cubicBezTo>
                  <a:pt x="326443" y="3126317"/>
                  <a:pt x="416666" y="1498388"/>
                  <a:pt x="202089" y="0"/>
                </a:cubicBezTo>
                <a:cubicBezTo>
                  <a:pt x="546312" y="1437428"/>
                  <a:pt x="760994" y="2730077"/>
                  <a:pt x="571817" y="4266565"/>
                </a:cubicBezTo>
                <a:lnTo>
                  <a:pt x="0" y="4266565"/>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0" name="Oval 19"/>
          <p:cNvSpPr/>
          <p:nvPr/>
        </p:nvSpPr>
        <p:spPr>
          <a:xfrm>
            <a:off x="5437511" y="974905"/>
            <a:ext cx="1666000" cy="1666000"/>
          </a:xfrm>
          <a:prstGeom prst="ellipse">
            <a:avLst/>
          </a:prstGeom>
          <a:solidFill>
            <a:srgbClr val="01A64F"/>
          </a:solidFill>
          <a:ln w="19050" cap="flat" cmpd="sng" algn="ctr">
            <a:solidFill>
              <a:srgbClr val="7D6747"/>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3" name="Isosceles Triangle 9"/>
          <p:cNvSpPr/>
          <p:nvPr/>
        </p:nvSpPr>
        <p:spPr>
          <a:xfrm rot="2891513">
            <a:off x="6622955" y="2325137"/>
            <a:ext cx="166292" cy="583282"/>
          </a:xfrm>
          <a:custGeom>
            <a:avLst/>
            <a:gdLst>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298496"/>
              <a:gd name="connsiteY0" fmla="*/ 931740 h 1046998"/>
              <a:gd name="connsiteX1" fmla="*/ 137860 w 298496"/>
              <a:gd name="connsiteY1" fmla="*/ 0 h 1046998"/>
              <a:gd name="connsiteX2" fmla="*/ 270650 w 298496"/>
              <a:gd name="connsiteY2" fmla="*/ 1046997 h 1046998"/>
              <a:gd name="connsiteX3" fmla="*/ 0 w 298496"/>
              <a:gd name="connsiteY3" fmla="*/ 931740 h 1046998"/>
            </a:gdLst>
            <a:ahLst/>
            <a:cxnLst>
              <a:cxn ang="0">
                <a:pos x="connsiteX0" y="connsiteY0"/>
              </a:cxn>
              <a:cxn ang="0">
                <a:pos x="connsiteX1" y="connsiteY1"/>
              </a:cxn>
              <a:cxn ang="0">
                <a:pos x="connsiteX2" y="connsiteY2"/>
              </a:cxn>
              <a:cxn ang="0">
                <a:pos x="connsiteX3" y="connsiteY3"/>
              </a:cxn>
            </a:cxnLst>
            <a:rect l="l" t="t" r="r" b="b"/>
            <a:pathLst>
              <a:path w="298496" h="1046998">
                <a:moveTo>
                  <a:pt x="0" y="931740"/>
                </a:moveTo>
                <a:cubicBezTo>
                  <a:pt x="122153" y="644020"/>
                  <a:pt x="168107" y="440120"/>
                  <a:pt x="137860" y="0"/>
                </a:cubicBezTo>
                <a:cubicBezTo>
                  <a:pt x="351453" y="310580"/>
                  <a:pt x="300897" y="804997"/>
                  <a:pt x="270650" y="1046997"/>
                </a:cubicBezTo>
                <a:lnTo>
                  <a:pt x="0" y="931740"/>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31" name="Oval 30"/>
          <p:cNvSpPr/>
          <p:nvPr/>
        </p:nvSpPr>
        <p:spPr>
          <a:xfrm>
            <a:off x="6488445" y="1377107"/>
            <a:ext cx="1754553" cy="1754553"/>
          </a:xfrm>
          <a:prstGeom prst="ellipse">
            <a:avLst/>
          </a:prstGeom>
          <a:solidFill>
            <a:srgbClr val="01A64F"/>
          </a:solidFill>
          <a:ln w="19050" cap="flat" cmpd="sng" algn="ctr">
            <a:solidFill>
              <a:srgbClr val="7D6747"/>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2" name="Isosceles Triangle 9"/>
          <p:cNvSpPr/>
          <p:nvPr/>
        </p:nvSpPr>
        <p:spPr>
          <a:xfrm rot="7286374" flipV="1">
            <a:off x="6207950" y="2381369"/>
            <a:ext cx="168127" cy="519072"/>
          </a:xfrm>
          <a:custGeom>
            <a:avLst/>
            <a:gdLst>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Lst>
            <a:ahLst/>
            <a:cxnLst>
              <a:cxn ang="0">
                <a:pos x="connsiteX0" y="connsiteY0"/>
              </a:cxn>
              <a:cxn ang="0">
                <a:pos x="connsiteX1" y="connsiteY1"/>
              </a:cxn>
              <a:cxn ang="0">
                <a:pos x="connsiteX2" y="connsiteY2"/>
              </a:cxn>
              <a:cxn ang="0">
                <a:pos x="connsiteX3" y="connsiteY3"/>
              </a:cxn>
            </a:cxnLst>
            <a:rect l="l" t="t" r="r" b="b"/>
            <a:pathLst>
              <a:path w="301791" h="931740">
                <a:moveTo>
                  <a:pt x="0" y="931740"/>
                </a:moveTo>
                <a:cubicBezTo>
                  <a:pt x="122153" y="644020"/>
                  <a:pt x="168107" y="440120"/>
                  <a:pt x="137860" y="0"/>
                </a:cubicBezTo>
                <a:cubicBezTo>
                  <a:pt x="351453" y="310580"/>
                  <a:pt x="305967" y="689740"/>
                  <a:pt x="275720" y="931740"/>
                </a:cubicBezTo>
                <a:lnTo>
                  <a:pt x="0" y="931740"/>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4" name="Isosceles Triangle 9"/>
          <p:cNvSpPr/>
          <p:nvPr/>
        </p:nvSpPr>
        <p:spPr>
          <a:xfrm rot="3443184">
            <a:off x="6863848" y="2959690"/>
            <a:ext cx="286559" cy="884715"/>
          </a:xfrm>
          <a:custGeom>
            <a:avLst/>
            <a:gdLst>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Lst>
            <a:ahLst/>
            <a:cxnLst>
              <a:cxn ang="0">
                <a:pos x="connsiteX0" y="connsiteY0"/>
              </a:cxn>
              <a:cxn ang="0">
                <a:pos x="connsiteX1" y="connsiteY1"/>
              </a:cxn>
              <a:cxn ang="0">
                <a:pos x="connsiteX2" y="connsiteY2"/>
              </a:cxn>
              <a:cxn ang="0">
                <a:pos x="connsiteX3" y="connsiteY3"/>
              </a:cxn>
            </a:cxnLst>
            <a:rect l="l" t="t" r="r" b="b"/>
            <a:pathLst>
              <a:path w="301791" h="931740">
                <a:moveTo>
                  <a:pt x="0" y="931740"/>
                </a:moveTo>
                <a:cubicBezTo>
                  <a:pt x="122153" y="644020"/>
                  <a:pt x="168107" y="440120"/>
                  <a:pt x="137860" y="0"/>
                </a:cubicBezTo>
                <a:cubicBezTo>
                  <a:pt x="351453" y="310580"/>
                  <a:pt x="305967" y="689740"/>
                  <a:pt x="275720" y="931740"/>
                </a:cubicBezTo>
                <a:lnTo>
                  <a:pt x="0" y="931740"/>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6" name="Isosceles Triangle 9"/>
          <p:cNvSpPr/>
          <p:nvPr/>
        </p:nvSpPr>
        <p:spPr>
          <a:xfrm rot="3443184">
            <a:off x="6856912" y="4008825"/>
            <a:ext cx="286559" cy="884715"/>
          </a:xfrm>
          <a:custGeom>
            <a:avLst/>
            <a:gdLst>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Lst>
            <a:ahLst/>
            <a:cxnLst>
              <a:cxn ang="0">
                <a:pos x="connsiteX0" y="connsiteY0"/>
              </a:cxn>
              <a:cxn ang="0">
                <a:pos x="connsiteX1" y="connsiteY1"/>
              </a:cxn>
              <a:cxn ang="0">
                <a:pos x="connsiteX2" y="connsiteY2"/>
              </a:cxn>
              <a:cxn ang="0">
                <a:pos x="connsiteX3" y="connsiteY3"/>
              </a:cxn>
            </a:cxnLst>
            <a:rect l="l" t="t" r="r" b="b"/>
            <a:pathLst>
              <a:path w="301791" h="931740">
                <a:moveTo>
                  <a:pt x="0" y="931740"/>
                </a:moveTo>
                <a:cubicBezTo>
                  <a:pt x="122153" y="644020"/>
                  <a:pt x="168107" y="440120"/>
                  <a:pt x="137860" y="0"/>
                </a:cubicBezTo>
                <a:cubicBezTo>
                  <a:pt x="351453" y="310580"/>
                  <a:pt x="305967" y="689740"/>
                  <a:pt x="275720" y="931740"/>
                </a:cubicBezTo>
                <a:lnTo>
                  <a:pt x="0" y="931740"/>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7" name="Isosceles Triangle 9"/>
          <p:cNvSpPr/>
          <p:nvPr/>
        </p:nvSpPr>
        <p:spPr>
          <a:xfrm rot="16570907">
            <a:off x="5951865" y="4130278"/>
            <a:ext cx="286559" cy="884715"/>
          </a:xfrm>
          <a:custGeom>
            <a:avLst/>
            <a:gdLst>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275720"/>
              <a:gd name="connsiteY0" fmla="*/ 931740 h 931740"/>
              <a:gd name="connsiteX1" fmla="*/ 137860 w 275720"/>
              <a:gd name="connsiteY1" fmla="*/ 0 h 931740"/>
              <a:gd name="connsiteX2" fmla="*/ 275720 w 275720"/>
              <a:gd name="connsiteY2" fmla="*/ 931740 h 931740"/>
              <a:gd name="connsiteX3" fmla="*/ 0 w 275720"/>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 name="connsiteX0" fmla="*/ 0 w 301791"/>
              <a:gd name="connsiteY0" fmla="*/ 931740 h 931740"/>
              <a:gd name="connsiteX1" fmla="*/ 137860 w 301791"/>
              <a:gd name="connsiteY1" fmla="*/ 0 h 931740"/>
              <a:gd name="connsiteX2" fmla="*/ 275720 w 301791"/>
              <a:gd name="connsiteY2" fmla="*/ 931740 h 931740"/>
              <a:gd name="connsiteX3" fmla="*/ 0 w 301791"/>
              <a:gd name="connsiteY3" fmla="*/ 931740 h 931740"/>
            </a:gdLst>
            <a:ahLst/>
            <a:cxnLst>
              <a:cxn ang="0">
                <a:pos x="connsiteX0" y="connsiteY0"/>
              </a:cxn>
              <a:cxn ang="0">
                <a:pos x="connsiteX1" y="connsiteY1"/>
              </a:cxn>
              <a:cxn ang="0">
                <a:pos x="connsiteX2" y="connsiteY2"/>
              </a:cxn>
              <a:cxn ang="0">
                <a:pos x="connsiteX3" y="connsiteY3"/>
              </a:cxn>
            </a:cxnLst>
            <a:rect l="l" t="t" r="r" b="b"/>
            <a:pathLst>
              <a:path w="301791" h="931740">
                <a:moveTo>
                  <a:pt x="0" y="931740"/>
                </a:moveTo>
                <a:cubicBezTo>
                  <a:pt x="122153" y="644020"/>
                  <a:pt x="168107" y="440120"/>
                  <a:pt x="137860" y="0"/>
                </a:cubicBezTo>
                <a:cubicBezTo>
                  <a:pt x="351453" y="310580"/>
                  <a:pt x="305967" y="689740"/>
                  <a:pt x="275720" y="931740"/>
                </a:cubicBezTo>
                <a:lnTo>
                  <a:pt x="0" y="931740"/>
                </a:lnTo>
                <a:close/>
              </a:path>
            </a:pathLst>
          </a:custGeom>
          <a:solidFill>
            <a:srgbClr val="7D674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29" name="Oval 28"/>
          <p:cNvSpPr/>
          <p:nvPr/>
        </p:nvSpPr>
        <p:spPr>
          <a:xfrm>
            <a:off x="4445492" y="3002147"/>
            <a:ext cx="1987796" cy="1841404"/>
          </a:xfrm>
          <a:prstGeom prst="ellipse">
            <a:avLst/>
          </a:prstGeom>
          <a:solidFill>
            <a:srgbClr val="01A64F"/>
          </a:solidFill>
          <a:ln w="19050" cap="flat" cmpd="sng" algn="ctr">
            <a:solidFill>
              <a:srgbClr val="7D6747"/>
            </a:solidFill>
            <a:prstDash val="solid"/>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30" name="Oval 29"/>
          <p:cNvSpPr/>
          <p:nvPr/>
        </p:nvSpPr>
        <p:spPr>
          <a:xfrm>
            <a:off x="6770227" y="2848001"/>
            <a:ext cx="1997456" cy="1897517"/>
          </a:xfrm>
          <a:prstGeom prst="ellipse">
            <a:avLst/>
          </a:prstGeom>
          <a:solidFill>
            <a:srgbClr val="01A64F"/>
          </a:solidFill>
          <a:ln w="19050" cap="flat" cmpd="sng" algn="ctr">
            <a:solidFill>
              <a:srgbClr val="7D6747"/>
            </a:solidFill>
            <a:prstDash val="solid"/>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32" name="Oval 31"/>
          <p:cNvSpPr/>
          <p:nvPr/>
        </p:nvSpPr>
        <p:spPr>
          <a:xfrm>
            <a:off x="4635354" y="1550733"/>
            <a:ext cx="1666000" cy="1666000"/>
          </a:xfrm>
          <a:prstGeom prst="ellipse">
            <a:avLst/>
          </a:prstGeom>
          <a:solidFill>
            <a:srgbClr val="01A64F"/>
          </a:solidFill>
          <a:ln w="19050" cap="flat" cmpd="sng" algn="ctr">
            <a:solidFill>
              <a:srgbClr val="7D6747"/>
            </a:solid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313131"/>
              </a:solidFill>
              <a:effectLst/>
              <a:uLnTx/>
              <a:uFillTx/>
              <a:latin typeface="Arial"/>
              <a:ea typeface="+mn-ea"/>
              <a:cs typeface="+mn-cs"/>
            </a:endParaRPr>
          </a:p>
        </p:txBody>
      </p:sp>
      <p:sp>
        <p:nvSpPr>
          <p:cNvPr id="35" name="Rectangle 34"/>
          <p:cNvSpPr/>
          <p:nvPr/>
        </p:nvSpPr>
        <p:spPr>
          <a:xfrm>
            <a:off x="4741288" y="1772854"/>
            <a:ext cx="1454131" cy="1231106"/>
          </a:xfrm>
          <a:prstGeom prst="rect">
            <a:avLst/>
          </a:prstGeom>
        </p:spPr>
        <p:txBody>
          <a:bodyPr wrap="square" lIns="0" tIns="0" rIns="0" bIns="0">
            <a:spAutoFit/>
          </a:bodyPr>
          <a:lstStyle/>
          <a:p>
            <a:pPr lvl="0" algn="ctr" eaLnBrk="1" fontAlgn="auto" hangingPunct="1">
              <a:spcBef>
                <a:spcPts val="0"/>
              </a:spcBef>
              <a:spcAft>
                <a:spcPts val="600"/>
              </a:spcAft>
            </a:pPr>
            <a:r>
              <a:rPr lang="en-US" sz="1600" b="1" dirty="0" smtClean="0">
                <a:solidFill>
                  <a:prstClr val="white"/>
                </a:solidFill>
                <a:latin typeface="Arial"/>
              </a:rPr>
              <a:t>Review SD documents and materials available on RIBBS</a:t>
            </a:r>
            <a:endParaRPr lang="en-US" sz="1600" b="1" dirty="0">
              <a:solidFill>
                <a:prstClr val="white"/>
              </a:solidFill>
              <a:latin typeface="Arial"/>
            </a:endParaRPr>
          </a:p>
        </p:txBody>
      </p:sp>
      <p:sp>
        <p:nvSpPr>
          <p:cNvPr id="36" name="Rectangle 35"/>
          <p:cNvSpPr/>
          <p:nvPr/>
        </p:nvSpPr>
        <p:spPr>
          <a:xfrm>
            <a:off x="4645789" y="3384115"/>
            <a:ext cx="1525385" cy="1231106"/>
          </a:xfrm>
          <a:prstGeom prst="rect">
            <a:avLst/>
          </a:prstGeom>
        </p:spPr>
        <p:txBody>
          <a:bodyPr wrap="square" lIns="0" tIns="0" rIns="0" bIns="0">
            <a:spAutoFit/>
          </a:bodyPr>
          <a:lstStyle/>
          <a:p>
            <a:pPr algn="ctr" eaLnBrk="1" fontAlgn="auto" hangingPunct="1">
              <a:spcBef>
                <a:spcPts val="0"/>
              </a:spcBef>
              <a:spcAft>
                <a:spcPts val="600"/>
              </a:spcAft>
            </a:pPr>
            <a:r>
              <a:rPr lang="en-US" sz="1600" b="1" dirty="0" smtClean="0">
                <a:solidFill>
                  <a:prstClr val="white"/>
                </a:solidFill>
                <a:latin typeface="Arial"/>
              </a:rPr>
              <a:t>Discuss SD benefits and obtain buy in from senior management</a:t>
            </a:r>
            <a:endParaRPr lang="en-US" sz="1600" b="1" dirty="0">
              <a:solidFill>
                <a:prstClr val="white"/>
              </a:solidFill>
              <a:latin typeface="Arial"/>
            </a:endParaRPr>
          </a:p>
        </p:txBody>
      </p:sp>
      <p:sp>
        <p:nvSpPr>
          <p:cNvPr id="37" name="Rectangle 36"/>
          <p:cNvSpPr/>
          <p:nvPr/>
        </p:nvSpPr>
        <p:spPr>
          <a:xfrm>
            <a:off x="6621093" y="1817482"/>
            <a:ext cx="1525385" cy="738664"/>
          </a:xfrm>
          <a:prstGeom prst="rect">
            <a:avLst/>
          </a:prstGeom>
        </p:spPr>
        <p:txBody>
          <a:bodyPr wrap="square" lIns="0" tIns="0" rIns="0" bIns="0">
            <a:spAutoFit/>
          </a:bodyPr>
          <a:lstStyle/>
          <a:p>
            <a:pPr lvl="0" algn="ctr" eaLnBrk="1" fontAlgn="auto" hangingPunct="1">
              <a:spcBef>
                <a:spcPts val="0"/>
              </a:spcBef>
              <a:spcAft>
                <a:spcPts val="600"/>
              </a:spcAft>
            </a:pPr>
            <a:r>
              <a:rPr lang="en-US" sz="1600" b="1" dirty="0" smtClean="0">
                <a:solidFill>
                  <a:prstClr val="white"/>
                </a:solidFill>
                <a:latin typeface="Arial"/>
              </a:rPr>
              <a:t>Reach out to us with any questions</a:t>
            </a:r>
            <a:endParaRPr lang="en-US" sz="1600" b="1" dirty="0">
              <a:solidFill>
                <a:prstClr val="white"/>
              </a:solidFill>
              <a:latin typeface="Arial"/>
            </a:endParaRPr>
          </a:p>
        </p:txBody>
      </p:sp>
      <p:sp>
        <p:nvSpPr>
          <p:cNvPr id="38" name="Rectangle 37"/>
          <p:cNvSpPr/>
          <p:nvPr/>
        </p:nvSpPr>
        <p:spPr>
          <a:xfrm>
            <a:off x="6834351" y="3216733"/>
            <a:ext cx="1869206" cy="1231106"/>
          </a:xfrm>
          <a:prstGeom prst="rect">
            <a:avLst/>
          </a:prstGeom>
        </p:spPr>
        <p:txBody>
          <a:bodyPr wrap="square" lIns="0" tIns="0" rIns="0" bIns="0">
            <a:spAutoFit/>
          </a:bodyPr>
          <a:lstStyle/>
          <a:p>
            <a:pPr lvl="0" algn="ctr" eaLnBrk="1" fontAlgn="auto" hangingPunct="1">
              <a:spcBef>
                <a:spcPts val="0"/>
              </a:spcBef>
              <a:spcAft>
                <a:spcPts val="600"/>
              </a:spcAft>
            </a:pPr>
            <a:r>
              <a:rPr lang="en-US" sz="1600" b="1" dirty="0" smtClean="0">
                <a:solidFill>
                  <a:prstClr val="white"/>
                </a:solidFill>
                <a:latin typeface="Arial"/>
              </a:rPr>
              <a:t>Share this presentation with key stakeholders in your organization</a:t>
            </a:r>
            <a:endParaRPr lang="en-US" sz="1600" b="1" dirty="0">
              <a:solidFill>
                <a:prstClr val="white"/>
              </a:solidFill>
              <a:latin typeface="Arial"/>
            </a:endParaRPr>
          </a:p>
        </p:txBody>
      </p:sp>
      <p:sp>
        <p:nvSpPr>
          <p:cNvPr id="42" name="Content Placeholder 2"/>
          <p:cNvSpPr txBox="1">
            <a:spLocks/>
          </p:cNvSpPr>
          <p:nvPr/>
        </p:nvSpPr>
        <p:spPr bwMode="auto">
          <a:xfrm>
            <a:off x="133166" y="1159333"/>
            <a:ext cx="44170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a:spcBef>
                <a:spcPts val="1200"/>
              </a:spcBef>
              <a:defRPr/>
            </a:pPr>
            <a:r>
              <a:rPr lang="en-US" sz="2000" b="1" dirty="0" smtClean="0"/>
              <a:t>Increase your awareness of the new SD mail service option and how it works</a:t>
            </a:r>
            <a:endParaRPr lang="en-US" sz="2000" b="1" dirty="0"/>
          </a:p>
          <a:p>
            <a:pPr>
              <a:spcBef>
                <a:spcPts val="1200"/>
              </a:spcBef>
              <a:defRPr/>
            </a:pPr>
            <a:endParaRPr lang="en-US" sz="2000" b="1" dirty="0"/>
          </a:p>
          <a:p>
            <a:pPr>
              <a:spcBef>
                <a:spcPts val="1200"/>
              </a:spcBef>
              <a:defRPr/>
            </a:pPr>
            <a:r>
              <a:rPr lang="en-US" sz="2000" b="1" dirty="0" smtClean="0"/>
              <a:t>Make the decision to enroll</a:t>
            </a:r>
          </a:p>
          <a:p>
            <a:pPr>
              <a:spcBef>
                <a:spcPts val="1200"/>
              </a:spcBef>
              <a:defRPr/>
            </a:pPr>
            <a:r>
              <a:rPr lang="en-US" sz="2000" b="1" dirty="0" smtClean="0"/>
              <a:t>Target the 1</a:t>
            </a:r>
            <a:r>
              <a:rPr lang="en-US" sz="2000" b="1" baseline="30000" dirty="0" smtClean="0"/>
              <a:t>st</a:t>
            </a:r>
            <a:r>
              <a:rPr lang="en-US" sz="2000" b="1" dirty="0" smtClean="0"/>
              <a:t> Class mailings that would benefit most from the service</a:t>
            </a:r>
          </a:p>
          <a:p>
            <a:pPr>
              <a:spcBef>
                <a:spcPts val="1200"/>
              </a:spcBef>
              <a:defRPr/>
            </a:pPr>
            <a:r>
              <a:rPr lang="en-US" sz="2000" b="1" dirty="0" smtClean="0"/>
              <a:t>Enroll in the SD Program via our National Customer Support Center</a:t>
            </a:r>
          </a:p>
          <a:p>
            <a:pPr>
              <a:spcBef>
                <a:spcPts val="1200"/>
              </a:spcBef>
              <a:defRPr/>
            </a:pPr>
            <a:r>
              <a:rPr lang="en-US" sz="2000" b="1" dirty="0" smtClean="0"/>
              <a:t>Prepare Mailings with SD STIDs</a:t>
            </a:r>
          </a:p>
          <a:p>
            <a:pPr>
              <a:spcBef>
                <a:spcPts val="1200"/>
              </a:spcBef>
              <a:defRPr/>
            </a:pPr>
            <a:r>
              <a:rPr lang="en-US" sz="2000" b="1" dirty="0" smtClean="0"/>
              <a:t>Start saving Money !! </a:t>
            </a:r>
          </a:p>
        </p:txBody>
      </p:sp>
      <p:sp>
        <p:nvSpPr>
          <p:cNvPr id="3" name="Right Arrow 2"/>
          <p:cNvSpPr/>
          <p:nvPr/>
        </p:nvSpPr>
        <p:spPr bwMode="auto">
          <a:xfrm>
            <a:off x="751112" y="2182223"/>
            <a:ext cx="3562085" cy="333365"/>
          </a:xfrm>
          <a:prstGeom prst="rightArrow">
            <a:avLst/>
          </a:prstGeom>
          <a:gradFill flip="none" rotWithShape="1">
            <a:gsLst>
              <a:gs pos="0">
                <a:srgbClr val="FFF200"/>
              </a:gs>
              <a:gs pos="45000">
                <a:srgbClr val="FF7A00"/>
              </a:gs>
              <a:gs pos="70000">
                <a:srgbClr val="FF0300"/>
              </a:gs>
              <a:gs pos="100000">
                <a:srgbClr val="4D0808"/>
              </a:gs>
            </a:gsLst>
            <a:lin ang="0" scaled="1"/>
            <a:tileRect/>
          </a:gradFill>
          <a:ln w="22225" cap="flat" cmpd="sng" algn="ctr">
            <a:solidFill>
              <a:srgbClr val="00CC00"/>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3" name="Text Box 6"/>
          <p:cNvSpPr txBox="1">
            <a:spLocks noChangeArrowheads="1"/>
          </p:cNvSpPr>
          <p:nvPr/>
        </p:nvSpPr>
        <p:spPr bwMode="auto">
          <a:xfrm>
            <a:off x="3149600" y="1029955"/>
            <a:ext cx="59182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r>
              <a:rPr lang="en-US" sz="2600" dirty="0" smtClean="0">
                <a:solidFill>
                  <a:schemeClr val="bg1"/>
                </a:solidFill>
                <a:latin typeface="Arial" pitchFamily="34" charset="0"/>
              </a:rPr>
              <a:t>Next</a:t>
            </a:r>
            <a:r>
              <a:rPr lang="en-US" sz="2600" b="1" dirty="0" smtClean="0">
                <a:solidFill>
                  <a:schemeClr val="bg1"/>
                </a:solidFill>
                <a:latin typeface="Arial" pitchFamily="34" charset="0"/>
              </a:rPr>
              <a:t> Steps</a:t>
            </a:r>
            <a:endParaRPr lang="en-US" sz="2600" b="1" dirty="0">
              <a:solidFill>
                <a:schemeClr val="bg1"/>
              </a:solidFill>
              <a:latin typeface="Arial" pitchFamily="34" charset="0"/>
            </a:endParaRPr>
          </a:p>
        </p:txBody>
      </p:sp>
      <p:sp>
        <p:nvSpPr>
          <p:cNvPr id="34" name="Oval 33"/>
          <p:cNvSpPr/>
          <p:nvPr/>
        </p:nvSpPr>
        <p:spPr>
          <a:xfrm>
            <a:off x="8081883" y="0"/>
            <a:ext cx="685800" cy="685800"/>
          </a:xfrm>
          <a:prstGeom prst="ellipse">
            <a:avLst/>
          </a:prstGeom>
          <a:solidFill>
            <a:srgbClr val="002776"/>
          </a:solidFill>
          <a:ln w="25400" cap="flat" cmpd="sng" algn="ctr">
            <a:solidFill>
              <a:srgbClr val="01A6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26120"/>
              </a:solidFill>
              <a:effectLst/>
              <a:uLnTx/>
              <a:uFillTx/>
              <a:latin typeface="Calibri"/>
              <a:ea typeface="+mn-ea"/>
              <a:cs typeface="+mn-cs"/>
            </a:endParaRPr>
          </a:p>
        </p:txBody>
      </p:sp>
      <p:sp>
        <p:nvSpPr>
          <p:cNvPr id="43" name="Striped Right Arrow 42"/>
          <p:cNvSpPr/>
          <p:nvPr/>
        </p:nvSpPr>
        <p:spPr bwMode="auto">
          <a:xfrm>
            <a:off x="8214353" y="221742"/>
            <a:ext cx="489204" cy="242316"/>
          </a:xfrm>
          <a:prstGeom prst="stripedRightArrow">
            <a:avLst/>
          </a:prstGeom>
          <a:solidFill>
            <a:schemeClr val="bg1"/>
          </a:solidFill>
          <a:ln w="508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Rectangle 1"/>
          <p:cNvSpPr/>
          <p:nvPr/>
        </p:nvSpPr>
        <p:spPr>
          <a:xfrm>
            <a:off x="4768586" y="101025"/>
            <a:ext cx="2853666" cy="584775"/>
          </a:xfrm>
          <a:prstGeom prst="rect">
            <a:avLst/>
          </a:prstGeom>
        </p:spPr>
        <p:txBody>
          <a:bodyPr wrap="none">
            <a:spAutoFit/>
          </a:bodyPr>
          <a:lstStyle/>
          <a:p>
            <a:r>
              <a:rPr lang="en-US" sz="3200" b="1" dirty="0">
                <a:solidFill>
                  <a:schemeClr val="bg1"/>
                </a:solidFill>
                <a:latin typeface="+mn-lt"/>
              </a:rPr>
              <a:t>NEXT STEPS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3388899" y="5899440"/>
            <a:ext cx="924298" cy="694613"/>
          </a:xfrm>
          <a:prstGeom prst="rect">
            <a:avLst/>
          </a:prstGeom>
          <a:effectLst>
            <a:glow rad="139700">
              <a:srgbClr val="00CC00">
                <a:alpha val="40000"/>
              </a:srgbClr>
            </a:glow>
          </a:effectLst>
        </p:spPr>
      </p:pic>
    </p:spTree>
    <p:extLst>
      <p:ext uri="{BB962C8B-B14F-4D97-AF65-F5344CB8AC3E}">
        <p14:creationId xmlns:p14="http://schemas.microsoft.com/office/powerpoint/2010/main" val="3182840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eart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 y="3038468"/>
            <a:ext cx="5257801" cy="383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4"/>
          <p:cNvSpPr txBox="1">
            <a:spLocks/>
          </p:cNvSpPr>
          <p:nvPr/>
        </p:nvSpPr>
        <p:spPr bwMode="gray">
          <a:xfrm>
            <a:off x="4195682" y="885171"/>
            <a:ext cx="4876800" cy="3969860"/>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0"/>
              </a:spcBef>
              <a:buSzPct val="25000"/>
              <a:buFont typeface="Arial" panose="020B0604020202020204" pitchFamily="34" charset="0"/>
              <a:buNone/>
              <a:defRPr sz="2800" b="0" kern="1200">
                <a:solidFill>
                  <a:schemeClr val="accent2"/>
                </a:solidFill>
                <a:latin typeface="+mn-lt"/>
                <a:ea typeface="+mn-ea"/>
                <a:cs typeface="+mn-cs"/>
              </a:defRPr>
            </a:lvl1pPr>
            <a:lvl2pPr marL="457200" indent="0" algn="ctr" defTabSz="914400" rtl="0" eaLnBrk="1" latinLnBrk="0" hangingPunct="1">
              <a:spcBef>
                <a:spcPts val="600"/>
              </a:spcBef>
              <a:buClrTx/>
              <a:buSzPct val="100000"/>
              <a:buFont typeface="Arial"/>
              <a:buNone/>
              <a:defRPr lang="en-US"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Tx/>
              <a:buSzPct val="100000"/>
              <a:buFont typeface="Arial"/>
              <a:buNone/>
              <a:defRPr lang="en-US"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Tx/>
              <a:buSzPct val="100000"/>
              <a:buFont typeface="Arial"/>
              <a:buNone/>
              <a:defRPr lang="en-US" sz="1600" kern="1200" baseline="0">
                <a:solidFill>
                  <a:schemeClr val="tx1">
                    <a:tint val="75000"/>
                  </a:schemeClr>
                </a:solidFill>
                <a:latin typeface="+mn-lt"/>
                <a:ea typeface="+mn-ea"/>
                <a:cs typeface="+mn-cs"/>
              </a:defRPr>
            </a:lvl4pPr>
            <a:lvl5pPr marL="1828800" indent="0" algn="ctr" defTabSz="798513" rtl="0" eaLnBrk="1" latinLnBrk="0" hangingPunct="1">
              <a:spcBef>
                <a:spcPts val="600"/>
              </a:spcBef>
              <a:buClrTx/>
              <a:buSzPct val="100000"/>
              <a:buFont typeface="Arial"/>
              <a:buNone/>
              <a:tabLst/>
              <a:defRPr lang="en-US"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kumimoji="0" lang="en-US" sz="1600" b="1" u="none" strike="noStrike" kern="1200" cap="none" spc="0" normalizeH="0" baseline="0" noProof="0" dirty="0" smtClean="0">
                <a:ln>
                  <a:noFill/>
                </a:ln>
                <a:solidFill>
                  <a:schemeClr val="tx1"/>
                </a:solidFill>
                <a:effectLst/>
                <a:uLnTx/>
                <a:uFillTx/>
                <a:latin typeface="Arial"/>
              </a:rPr>
              <a:t>For Additional Information</a:t>
            </a:r>
            <a:r>
              <a:rPr kumimoji="0" lang="en-US" sz="1600" b="1" u="none" strike="noStrike" kern="1200" cap="none" spc="0" normalizeH="0" noProof="0" dirty="0" smtClean="0">
                <a:ln>
                  <a:noFill/>
                </a:ln>
                <a:solidFill>
                  <a:schemeClr val="tx1"/>
                </a:solidFill>
                <a:effectLst/>
                <a:uLnTx/>
                <a:uFillTx/>
                <a:latin typeface="Arial"/>
              </a:rPr>
              <a:t> on Secure Destruction visit the RIBBS SD Webpage at </a:t>
            </a:r>
            <a:r>
              <a:rPr lang="en-US" sz="1600" b="1" dirty="0">
                <a:solidFill>
                  <a:srgbClr val="000000"/>
                </a:solidFill>
                <a:latin typeface="Calibri" panose="020F0502020204030204" pitchFamily="34" charset="0"/>
                <a:cs typeface="Calibri" panose="020F0502020204030204" pitchFamily="34" charset="0"/>
                <a:hlinkClick r:id="rId4"/>
              </a:rPr>
              <a:t>https://ribbs/index.cfm?page=securedestruction</a:t>
            </a:r>
            <a:endParaRPr lang="en-US" sz="1600" dirty="0">
              <a:latin typeface="Calibri" panose="020F0502020204030204" pitchFamily="34" charset="0"/>
              <a:cs typeface="Calibri" panose="020F0502020204030204" pitchFamily="34" charset="0"/>
            </a:endParaRPr>
          </a:p>
          <a:p>
            <a:endParaRPr lang="en-US" sz="1600" b="1" dirty="0" smtClean="0">
              <a:solidFill>
                <a:schemeClr val="tx1"/>
              </a:solidFill>
              <a:latin typeface="Arial"/>
            </a:endParaRPr>
          </a:p>
          <a:p>
            <a:endParaRPr lang="en-US" sz="1600" b="1" dirty="0">
              <a:solidFill>
                <a:schemeClr val="tx1"/>
              </a:solidFill>
              <a:latin typeface="Arial"/>
            </a:endParaRPr>
          </a:p>
          <a:p>
            <a:endParaRPr lang="en-US" sz="1600" b="1" dirty="0">
              <a:solidFill>
                <a:schemeClr val="tx1"/>
              </a:solidFill>
              <a:latin typeface="Arial"/>
            </a:endParaRPr>
          </a:p>
          <a:p>
            <a:r>
              <a:rPr lang="en-US" sz="1600" b="1" dirty="0" smtClean="0">
                <a:solidFill>
                  <a:schemeClr val="tx1"/>
                </a:solidFill>
                <a:latin typeface="Arial"/>
              </a:rPr>
              <a:t>SD Enrollment and </a:t>
            </a:r>
            <a:r>
              <a:rPr lang="en-US" sz="1600" b="1" dirty="0" err="1" smtClean="0">
                <a:solidFill>
                  <a:schemeClr val="tx1"/>
                </a:solidFill>
                <a:latin typeface="Arial"/>
              </a:rPr>
              <a:t>eNotification</a:t>
            </a:r>
            <a:r>
              <a:rPr lang="en-US" sz="1600" b="1" dirty="0" smtClean="0">
                <a:solidFill>
                  <a:schemeClr val="tx1"/>
                </a:solidFill>
                <a:latin typeface="Arial"/>
              </a:rPr>
              <a:t> Questions?...  Contact the </a:t>
            </a:r>
            <a:r>
              <a:rPr kumimoji="0" lang="en-US" sz="1600" b="1" u="none" strike="noStrike" kern="1200" cap="none" spc="0" normalizeH="0" baseline="0" noProof="0" dirty="0" smtClean="0">
                <a:ln>
                  <a:noFill/>
                </a:ln>
                <a:solidFill>
                  <a:schemeClr val="tx1"/>
                </a:solidFill>
                <a:effectLst/>
                <a:uLnTx/>
                <a:uFillTx/>
                <a:latin typeface="Arial"/>
              </a:rPr>
              <a:t>National</a:t>
            </a:r>
            <a:r>
              <a:rPr kumimoji="0" lang="en-US" sz="1600" b="1" u="none" strike="noStrike" kern="1200" cap="none" spc="0" normalizeH="0" noProof="0" dirty="0" smtClean="0">
                <a:ln>
                  <a:noFill/>
                </a:ln>
                <a:solidFill>
                  <a:schemeClr val="tx1"/>
                </a:solidFill>
                <a:effectLst/>
                <a:uLnTx/>
                <a:uFillTx/>
                <a:latin typeface="Arial"/>
              </a:rPr>
              <a:t> Customer Support Center at:</a:t>
            </a:r>
          </a:p>
          <a:p>
            <a:r>
              <a:rPr lang="en-US" sz="1600" b="1" dirty="0" smtClean="0">
                <a:solidFill>
                  <a:schemeClr val="tx1"/>
                </a:solidFill>
                <a:cs typeface="Calibri" panose="020F0502020204030204" pitchFamily="34" charset="0"/>
              </a:rPr>
              <a:t>Phone</a:t>
            </a:r>
            <a:r>
              <a:rPr lang="en-US" sz="1600" b="1" dirty="0">
                <a:solidFill>
                  <a:schemeClr val="tx1"/>
                </a:solidFill>
                <a:cs typeface="Calibri" panose="020F0502020204030204" pitchFamily="34" charset="0"/>
              </a:rPr>
              <a:t>: </a:t>
            </a:r>
            <a:r>
              <a:rPr lang="en-US" sz="1600" b="1" dirty="0" smtClean="0">
                <a:solidFill>
                  <a:schemeClr val="tx1"/>
                </a:solidFill>
                <a:cs typeface="Calibri" panose="020F0502020204030204" pitchFamily="34" charset="0"/>
              </a:rPr>
              <a:t> 877-640-0724</a:t>
            </a:r>
            <a:r>
              <a:rPr lang="en-US" sz="1600" b="1" dirty="0">
                <a:solidFill>
                  <a:schemeClr val="tx1"/>
                </a:solidFill>
                <a:cs typeface="Calibri" panose="020F0502020204030204" pitchFamily="34" charset="0"/>
              </a:rPr>
              <a:t>, option 1 </a:t>
            </a:r>
          </a:p>
          <a:p>
            <a:r>
              <a:rPr lang="en-US" sz="1600" b="1" dirty="0">
                <a:solidFill>
                  <a:schemeClr val="tx1"/>
                </a:solidFill>
                <a:cs typeface="Calibri" panose="020F0502020204030204" pitchFamily="34" charset="0"/>
              </a:rPr>
              <a:t>Email</a:t>
            </a:r>
            <a:r>
              <a:rPr lang="en-US" sz="1600" dirty="0">
                <a:solidFill>
                  <a:schemeClr val="tx1"/>
                </a:solidFill>
                <a:cs typeface="Calibri" panose="020F0502020204030204" pitchFamily="34" charset="0"/>
              </a:rPr>
              <a:t>:</a:t>
            </a:r>
            <a:r>
              <a:rPr lang="en-US" sz="1600" dirty="0">
                <a:solidFill>
                  <a:srgbClr val="0000FF"/>
                </a:solidFill>
                <a:cs typeface="Calibri" panose="020F0502020204030204" pitchFamily="34" charset="0"/>
              </a:rPr>
              <a:t> </a:t>
            </a:r>
            <a:r>
              <a:rPr lang="en-US" sz="1600" dirty="0" smtClean="0">
                <a:solidFill>
                  <a:srgbClr val="0000FF"/>
                </a:solidFill>
                <a:cs typeface="Calibri" panose="020F0502020204030204" pitchFamily="34" charset="0"/>
              </a:rPr>
              <a:t> </a:t>
            </a:r>
            <a:r>
              <a:rPr lang="en-US" sz="1600" dirty="0" smtClean="0">
                <a:solidFill>
                  <a:srgbClr val="008000"/>
                </a:solidFill>
                <a:cs typeface="Calibri" panose="020F0502020204030204" pitchFamily="34" charset="0"/>
                <a:hlinkClick r:id="rId5"/>
              </a:rPr>
              <a:t>acs@usps.gov</a:t>
            </a:r>
            <a:r>
              <a:rPr lang="en-US" sz="1600" dirty="0" smtClean="0">
                <a:solidFill>
                  <a:srgbClr val="008000"/>
                </a:solidFill>
                <a:cs typeface="Calibri" panose="020F0502020204030204" pitchFamily="34" charset="0"/>
              </a:rPr>
              <a:t> </a:t>
            </a:r>
          </a:p>
          <a:p>
            <a:endParaRPr lang="en-US" sz="1600" dirty="0">
              <a:solidFill>
                <a:srgbClr val="008000"/>
              </a:solidFill>
              <a:cs typeface="Calibri" panose="020F0502020204030204" pitchFamily="34" charset="0"/>
            </a:endParaRPr>
          </a:p>
          <a:p>
            <a:r>
              <a:rPr lang="en-US" sz="1600" b="1" dirty="0" smtClean="0">
                <a:solidFill>
                  <a:schemeClr val="tx1"/>
                </a:solidFill>
                <a:cs typeface="Calibri" panose="020F0502020204030204" pitchFamily="34" charset="0"/>
              </a:rPr>
              <a:t>Other SD Questions? …Contact the USPS</a:t>
            </a:r>
          </a:p>
          <a:p>
            <a:r>
              <a:rPr lang="en-US" sz="1600" b="1" dirty="0" smtClean="0">
                <a:solidFill>
                  <a:schemeClr val="tx1"/>
                </a:solidFill>
                <a:cs typeface="Calibri" panose="020F0502020204030204" pitchFamily="34" charset="0"/>
              </a:rPr>
              <a:t>Office of Sustainability SD Program Mgt. Team </a:t>
            </a:r>
          </a:p>
          <a:p>
            <a:r>
              <a:rPr lang="en-US" sz="1600" b="1" dirty="0" smtClean="0">
                <a:solidFill>
                  <a:schemeClr val="tx1"/>
                </a:solidFill>
                <a:cs typeface="Calibri" panose="020F0502020204030204" pitchFamily="34" charset="0"/>
              </a:rPr>
              <a:t>Phone:  203-574-6590</a:t>
            </a:r>
          </a:p>
          <a:p>
            <a:r>
              <a:rPr lang="en-US" sz="1600" b="1" dirty="0" smtClean="0">
                <a:solidFill>
                  <a:schemeClr val="tx1"/>
                </a:solidFill>
                <a:cs typeface="Calibri" panose="020F0502020204030204" pitchFamily="34" charset="0"/>
              </a:rPr>
              <a:t>Email:  ronald.f.robbins@usps.gov</a:t>
            </a:r>
            <a:endParaRPr lang="en-US" sz="1600" b="1"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ct val="25000"/>
              <a:buFont typeface="Arial" panose="020B0604020202020204" pitchFamily="34" charset="0"/>
              <a:buNone/>
              <a:tabLst/>
              <a:defRPr/>
            </a:pPr>
            <a:endParaRPr kumimoji="0" lang="en-US" sz="2000" b="1" u="none" strike="noStrike" kern="1200" cap="none" spc="0" normalizeH="0" noProof="0" dirty="0" smtClean="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 typeface="Arial" panose="020B0604020202020204" pitchFamily="34" charset="0"/>
              <a:buNone/>
              <a:tabLst/>
              <a:defRPr/>
            </a:pPr>
            <a:endParaRPr kumimoji="0" lang="en-US" sz="2000" b="0" i="1" u="none" strike="noStrike" kern="1200" cap="none" spc="0" normalizeH="0" baseline="0" noProof="0" dirty="0">
              <a:ln>
                <a:noFill/>
              </a:ln>
              <a:solidFill>
                <a:srgbClr val="01A64F"/>
              </a:solidFill>
              <a:effectLst/>
              <a:uLnTx/>
              <a:uFillTx/>
              <a:latin typeface="Arial"/>
              <a:ea typeface="+mn-ea"/>
              <a:cs typeface="+mn-cs"/>
            </a:endParaRPr>
          </a:p>
        </p:txBody>
      </p:sp>
      <p:sp>
        <p:nvSpPr>
          <p:cNvPr id="4" name="Rectangle 3"/>
          <p:cNvSpPr/>
          <p:nvPr/>
        </p:nvSpPr>
        <p:spPr>
          <a:xfrm>
            <a:off x="0" y="4738254"/>
            <a:ext cx="4697404" cy="1107996"/>
          </a:xfrm>
          <a:prstGeom prst="rect">
            <a:avLst/>
          </a:prstGeom>
          <a:noFill/>
        </p:spPr>
        <p:txBody>
          <a:bodyPr wrap="square" lIns="91440" tIns="45720" rIns="91440" bIns="45720">
            <a:spAutoFit/>
            <a:scene3d>
              <a:camera prst="perspectiveContrastingRightFacing"/>
              <a:lightRig rig="soft" dir="t">
                <a:rot lat="0" lon="0" rev="10800000"/>
              </a:lightRig>
            </a:scene3d>
            <a:sp3d>
              <a:bevelT w="27940" h="12700"/>
              <a:contourClr>
                <a:srgbClr val="DDDDDD"/>
              </a:contourClr>
            </a:sp3d>
          </a:bodyPr>
          <a:lstStyle/>
          <a:p>
            <a:pPr algn="ctr"/>
            <a:r>
              <a:rPr lang="en-US" sz="6600" b="1" cap="none" spc="150" dirty="0" smtClean="0">
                <a:ln w="11430"/>
                <a:solidFill>
                  <a:srgbClr val="F8F8F8"/>
                </a:solidFill>
                <a:effectLst>
                  <a:glow rad="228600">
                    <a:schemeClr val="accent1">
                      <a:satMod val="175000"/>
                      <a:alpha val="40000"/>
                    </a:schemeClr>
                  </a:glow>
                  <a:outerShdw blurRad="25400" algn="tl" rotWithShape="0">
                    <a:srgbClr val="000000">
                      <a:alpha val="43000"/>
                    </a:srgbClr>
                  </a:outerShdw>
                </a:effectLst>
                <a:latin typeface="Calibri" panose="020F0502020204030204" pitchFamily="34" charset="0"/>
                <a:cs typeface="Calibri" panose="020F0502020204030204" pitchFamily="34" charset="0"/>
              </a:rPr>
              <a:t>Question</a:t>
            </a:r>
            <a:r>
              <a:rPr lang="en-US" sz="6600" b="1" cap="none" spc="150" dirty="0" smtClean="0">
                <a:ln w="11430"/>
                <a:solidFill>
                  <a:srgbClr val="F8F8F8"/>
                </a:solidFill>
                <a:effectLst>
                  <a:outerShdw blurRad="25400" algn="tl" rotWithShape="0">
                    <a:srgbClr val="000000">
                      <a:alpha val="43000"/>
                    </a:srgbClr>
                  </a:outerShdw>
                </a:effectLst>
                <a:latin typeface="Calibri" panose="020F0502020204030204" pitchFamily="34" charset="0"/>
                <a:cs typeface="Calibri" panose="020F0502020204030204" pitchFamily="34" charset="0"/>
              </a:rPr>
              <a:t>s?</a:t>
            </a:r>
            <a:endParaRPr lang="en-US" sz="6600" b="1" cap="none" spc="150" dirty="0">
              <a:ln w="11430"/>
              <a:solidFill>
                <a:srgbClr val="F8F8F8"/>
              </a:solidFill>
              <a:effectLst>
                <a:outerShdw blurRad="25400" algn="tl" rotWithShape="0">
                  <a:srgbClr val="000000">
                    <a:alpha val="43000"/>
                  </a:srgbClr>
                </a:outerShdw>
              </a:effectLst>
              <a:latin typeface="Calibri" panose="020F0502020204030204" pitchFamily="34" charset="0"/>
              <a:cs typeface="Calibri" panose="020F0502020204030204" pitchFamily="34" charset="0"/>
            </a:endParaRPr>
          </a:p>
        </p:txBody>
      </p:sp>
      <p:sp>
        <p:nvSpPr>
          <p:cNvPr id="6" name="Oval 5"/>
          <p:cNvSpPr/>
          <p:nvPr/>
        </p:nvSpPr>
        <p:spPr>
          <a:xfrm>
            <a:off x="8081883" y="0"/>
            <a:ext cx="685800" cy="685800"/>
          </a:xfrm>
          <a:prstGeom prst="ellipse">
            <a:avLst/>
          </a:prstGeom>
          <a:solidFill>
            <a:srgbClr val="002776"/>
          </a:solidFill>
          <a:ln w="25400" cap="flat" cmpd="sng" algn="ctr">
            <a:solidFill>
              <a:srgbClr val="01A6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26120"/>
              </a:solidFill>
              <a:effectLst/>
              <a:uLnTx/>
              <a:uFillTx/>
              <a:latin typeface="Calibri"/>
              <a:ea typeface="+mn-ea"/>
              <a:cs typeface="+mn-cs"/>
            </a:endParaRPr>
          </a:p>
        </p:txBody>
      </p:sp>
      <p:sp>
        <p:nvSpPr>
          <p:cNvPr id="7" name="Striped Right Arrow 6"/>
          <p:cNvSpPr/>
          <p:nvPr/>
        </p:nvSpPr>
        <p:spPr bwMode="auto">
          <a:xfrm>
            <a:off x="8214353" y="221742"/>
            <a:ext cx="489204" cy="242316"/>
          </a:xfrm>
          <a:prstGeom prst="stripedRightArrow">
            <a:avLst/>
          </a:prstGeom>
          <a:solidFill>
            <a:schemeClr val="bg1"/>
          </a:solidFill>
          <a:ln w="508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5682" y="1697840"/>
            <a:ext cx="4615543" cy="508763"/>
          </a:xfrm>
          <a:prstGeom prst="rect">
            <a:avLst/>
          </a:prstGeom>
        </p:spPr>
      </p:pic>
      <p:sp>
        <p:nvSpPr>
          <p:cNvPr id="11" name="Rectangle 10"/>
          <p:cNvSpPr/>
          <p:nvPr/>
        </p:nvSpPr>
        <p:spPr>
          <a:xfrm>
            <a:off x="4768586" y="101025"/>
            <a:ext cx="2853666" cy="584775"/>
          </a:xfrm>
          <a:prstGeom prst="rect">
            <a:avLst/>
          </a:prstGeom>
        </p:spPr>
        <p:txBody>
          <a:bodyPr wrap="none">
            <a:spAutoFit/>
          </a:bodyPr>
          <a:lstStyle/>
          <a:p>
            <a:r>
              <a:rPr lang="en-US" sz="3200" b="1" dirty="0">
                <a:solidFill>
                  <a:schemeClr val="bg1"/>
                </a:solidFill>
                <a:latin typeface="+mn-lt"/>
              </a:rPr>
              <a:t>NEXT STEPS </a:t>
            </a:r>
          </a:p>
        </p:txBody>
      </p:sp>
    </p:spTree>
    <p:extLst>
      <p:ext uri="{BB962C8B-B14F-4D97-AF65-F5344CB8AC3E}">
        <p14:creationId xmlns:p14="http://schemas.microsoft.com/office/powerpoint/2010/main" val="1977595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3921" y="870815"/>
            <a:ext cx="6299199" cy="5830973"/>
          </a:xfrm>
          <a:prstGeom prst="rect">
            <a:avLst/>
          </a:prstGeom>
        </p:spPr>
      </p:pic>
    </p:spTree>
    <p:extLst>
      <p:ext uri="{BB962C8B-B14F-4D97-AF65-F5344CB8AC3E}">
        <p14:creationId xmlns:p14="http://schemas.microsoft.com/office/powerpoint/2010/main" val="3640443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33" y="1846889"/>
            <a:ext cx="7567253" cy="129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75388" y="3097979"/>
            <a:ext cx="8449494" cy="523220"/>
          </a:xfrm>
          <a:prstGeom prst="rect">
            <a:avLst/>
          </a:prstGeom>
          <a:noFill/>
        </p:spPr>
        <p:txBody>
          <a:bodyPr wrap="none" rtlCol="0">
            <a:spAutoFit/>
          </a:bodyPr>
          <a:lstStyle/>
          <a:p>
            <a:pPr algn="ctr"/>
            <a:r>
              <a:rPr lang="en-US" sz="1400" b="1" i="1" dirty="0" smtClean="0">
                <a:latin typeface="+mn-lt"/>
              </a:rPr>
              <a:t>Large mailers send mail that is processed at USPS</a:t>
            </a:r>
            <a:r>
              <a:rPr lang="en-US" sz="1400" b="1" i="1" baseline="30000" dirty="0" smtClean="0">
                <a:latin typeface="+mn-lt"/>
              </a:rPr>
              <a:t>®</a:t>
            </a:r>
            <a:r>
              <a:rPr lang="en-US" sz="1400" b="1" i="1" dirty="0" smtClean="0">
                <a:latin typeface="+mn-lt"/>
              </a:rPr>
              <a:t> facilities prior to being sent out for delivery. </a:t>
            </a:r>
          </a:p>
          <a:p>
            <a:pPr algn="ctr"/>
            <a:r>
              <a:rPr lang="en-US" sz="1400" b="1" i="1" dirty="0" smtClean="0">
                <a:latin typeface="+mn-lt"/>
              </a:rPr>
              <a:t>Secure Destruction eliminates UAA Return to Sender mail at the USPS</a:t>
            </a:r>
            <a:r>
              <a:rPr lang="en-US" sz="1400" b="1" i="1" baseline="30000" dirty="0" smtClean="0">
                <a:latin typeface="+mn-lt"/>
              </a:rPr>
              <a:t>® </a:t>
            </a:r>
            <a:r>
              <a:rPr lang="en-US" sz="1400" b="1" i="1" dirty="0" smtClean="0">
                <a:latin typeface="+mn-lt"/>
              </a:rPr>
              <a:t>facility.</a:t>
            </a:r>
            <a:endParaRPr lang="en-US" sz="1400" b="1" i="1" dirty="0">
              <a:latin typeface="+mn-lt"/>
            </a:endParaRPr>
          </a:p>
        </p:txBody>
      </p:sp>
      <p:sp>
        <p:nvSpPr>
          <p:cNvPr id="37" name="Rectangle 1"/>
          <p:cNvSpPr>
            <a:spLocks noChangeArrowheads="1"/>
          </p:cNvSpPr>
          <p:nvPr/>
        </p:nvSpPr>
        <p:spPr bwMode="auto">
          <a:xfrm>
            <a:off x="388071" y="4073370"/>
            <a:ext cx="8446385" cy="71830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en-US" sz="1800" dirty="0">
                <a:solidFill>
                  <a:srgbClr val="000000"/>
                </a:solidFill>
                <a:latin typeface="Arial"/>
              </a:rPr>
              <a:t>Secure Destruction was created in response to </a:t>
            </a:r>
            <a:r>
              <a:rPr lang="en-US" sz="1800" dirty="0" smtClean="0">
                <a:solidFill>
                  <a:srgbClr val="000000"/>
                </a:solidFill>
                <a:latin typeface="Arial"/>
              </a:rPr>
              <a:t>mailers asking to reduce </a:t>
            </a:r>
            <a:r>
              <a:rPr lang="en-US" sz="1800" dirty="0">
                <a:solidFill>
                  <a:srgbClr val="000000"/>
                </a:solidFill>
                <a:latin typeface="Arial"/>
              </a:rPr>
              <a:t>handling costs for “Return to Sender” mail with Privacy Protected Information (PPI) </a:t>
            </a:r>
          </a:p>
        </p:txBody>
      </p:sp>
      <p:grpSp>
        <p:nvGrpSpPr>
          <p:cNvPr id="39" name="Group 2"/>
          <p:cNvGrpSpPr>
            <a:grpSpLocks/>
          </p:cNvGrpSpPr>
          <p:nvPr/>
        </p:nvGrpSpPr>
        <p:grpSpPr bwMode="auto">
          <a:xfrm>
            <a:off x="960761" y="5476260"/>
            <a:ext cx="488327" cy="254680"/>
            <a:chOff x="4153428" y="2502118"/>
            <a:chExt cx="1223090" cy="588016"/>
          </a:xfrm>
          <a:solidFill>
            <a:srgbClr val="01A64F"/>
          </a:solidFill>
        </p:grpSpPr>
        <p:sp>
          <p:nvSpPr>
            <p:cNvPr id="40" name="Freeform 16"/>
            <p:cNvSpPr>
              <a:spLocks noChangeAspect="1" noEditPoints="1"/>
            </p:cNvSpPr>
            <p:nvPr/>
          </p:nvSpPr>
          <p:spPr bwMode="auto">
            <a:xfrm>
              <a:off x="4153428" y="2502118"/>
              <a:ext cx="231480" cy="588016"/>
            </a:xfrm>
            <a:custGeom>
              <a:avLst/>
              <a:gdLst>
                <a:gd name="T0" fmla="*/ 24 w 82"/>
                <a:gd name="T1" fmla="*/ 17 h 212"/>
                <a:gd name="T2" fmla="*/ 41 w 82"/>
                <a:gd name="T3" fmla="*/ 0 h 212"/>
                <a:gd name="T4" fmla="*/ 58 w 82"/>
                <a:gd name="T5" fmla="*/ 17 h 212"/>
                <a:gd name="T6" fmla="*/ 41 w 82"/>
                <a:gd name="T7" fmla="*/ 34 h 212"/>
                <a:gd name="T8" fmla="*/ 24 w 82"/>
                <a:gd name="T9" fmla="*/ 17 h 212"/>
                <a:gd name="T10" fmla="*/ 60 w 82"/>
                <a:gd name="T11" fmla="*/ 42 h 212"/>
                <a:gd name="T12" fmla="*/ 22 w 82"/>
                <a:gd name="T13" fmla="*/ 42 h 212"/>
                <a:gd name="T14" fmla="*/ 0 w 82"/>
                <a:gd name="T15" fmla="*/ 64 h 212"/>
                <a:gd name="T16" fmla="*/ 0 w 82"/>
                <a:gd name="T17" fmla="*/ 117 h 212"/>
                <a:gd name="T18" fmla="*/ 7 w 82"/>
                <a:gd name="T19" fmla="*/ 125 h 212"/>
                <a:gd name="T20" fmla="*/ 13 w 82"/>
                <a:gd name="T21" fmla="*/ 117 h 212"/>
                <a:gd name="T22" fmla="*/ 13 w 82"/>
                <a:gd name="T23" fmla="*/ 69 h 212"/>
                <a:gd name="T24" fmla="*/ 21 w 82"/>
                <a:gd name="T25" fmla="*/ 69 h 212"/>
                <a:gd name="T26" fmla="*/ 21 w 82"/>
                <a:gd name="T27" fmla="*/ 203 h 212"/>
                <a:gd name="T28" fmla="*/ 29 w 82"/>
                <a:gd name="T29" fmla="*/ 212 h 212"/>
                <a:gd name="T30" fmla="*/ 37 w 82"/>
                <a:gd name="T31" fmla="*/ 203 h 212"/>
                <a:gd name="T32" fmla="*/ 37 w 82"/>
                <a:gd name="T33" fmla="*/ 125 h 212"/>
                <a:gd name="T34" fmla="*/ 45 w 82"/>
                <a:gd name="T35" fmla="*/ 125 h 212"/>
                <a:gd name="T36" fmla="*/ 45 w 82"/>
                <a:gd name="T37" fmla="*/ 203 h 212"/>
                <a:gd name="T38" fmla="*/ 53 w 82"/>
                <a:gd name="T39" fmla="*/ 212 h 212"/>
                <a:gd name="T40" fmla="*/ 61 w 82"/>
                <a:gd name="T41" fmla="*/ 203 h 212"/>
                <a:gd name="T42" fmla="*/ 61 w 82"/>
                <a:gd name="T43" fmla="*/ 69 h 212"/>
                <a:gd name="T44" fmla="*/ 69 w 82"/>
                <a:gd name="T45" fmla="*/ 69 h 212"/>
                <a:gd name="T46" fmla="*/ 69 w 82"/>
                <a:gd name="T47" fmla="*/ 117 h 212"/>
                <a:gd name="T48" fmla="*/ 75 w 82"/>
                <a:gd name="T49" fmla="*/ 125 h 212"/>
                <a:gd name="T50" fmla="*/ 82 w 82"/>
                <a:gd name="T51" fmla="*/ 117 h 212"/>
                <a:gd name="T52" fmla="*/ 82 w 82"/>
                <a:gd name="T53" fmla="*/ 64 h 212"/>
                <a:gd name="T54" fmla="*/ 60 w 82"/>
                <a:gd name="T55" fmla="*/ 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212">
                  <a:moveTo>
                    <a:pt x="24" y="17"/>
                  </a:moveTo>
                  <a:cubicBezTo>
                    <a:pt x="24" y="8"/>
                    <a:pt x="32" y="0"/>
                    <a:pt x="41" y="0"/>
                  </a:cubicBezTo>
                  <a:cubicBezTo>
                    <a:pt x="50" y="0"/>
                    <a:pt x="58" y="8"/>
                    <a:pt x="58" y="17"/>
                  </a:cubicBezTo>
                  <a:cubicBezTo>
                    <a:pt x="58" y="27"/>
                    <a:pt x="50" y="34"/>
                    <a:pt x="41" y="34"/>
                  </a:cubicBezTo>
                  <a:cubicBezTo>
                    <a:pt x="32" y="34"/>
                    <a:pt x="24" y="27"/>
                    <a:pt x="24" y="17"/>
                  </a:cubicBezTo>
                  <a:close/>
                  <a:moveTo>
                    <a:pt x="60" y="42"/>
                  </a:moveTo>
                  <a:cubicBezTo>
                    <a:pt x="54" y="42"/>
                    <a:pt x="28" y="42"/>
                    <a:pt x="22" y="42"/>
                  </a:cubicBezTo>
                  <a:cubicBezTo>
                    <a:pt x="10" y="42"/>
                    <a:pt x="0" y="52"/>
                    <a:pt x="0" y="64"/>
                  </a:cubicBezTo>
                  <a:cubicBezTo>
                    <a:pt x="0" y="70"/>
                    <a:pt x="0" y="113"/>
                    <a:pt x="0" y="117"/>
                  </a:cubicBezTo>
                  <a:cubicBezTo>
                    <a:pt x="0" y="121"/>
                    <a:pt x="2" y="125"/>
                    <a:pt x="7" y="125"/>
                  </a:cubicBezTo>
                  <a:cubicBezTo>
                    <a:pt x="11" y="125"/>
                    <a:pt x="13" y="121"/>
                    <a:pt x="13" y="117"/>
                  </a:cubicBezTo>
                  <a:cubicBezTo>
                    <a:pt x="13" y="113"/>
                    <a:pt x="13" y="69"/>
                    <a:pt x="13" y="69"/>
                  </a:cubicBezTo>
                  <a:cubicBezTo>
                    <a:pt x="21" y="69"/>
                    <a:pt x="21" y="69"/>
                    <a:pt x="21" y="69"/>
                  </a:cubicBezTo>
                  <a:cubicBezTo>
                    <a:pt x="21" y="69"/>
                    <a:pt x="21" y="195"/>
                    <a:pt x="21" y="203"/>
                  </a:cubicBezTo>
                  <a:cubicBezTo>
                    <a:pt x="21" y="209"/>
                    <a:pt x="23" y="212"/>
                    <a:pt x="29" y="212"/>
                  </a:cubicBezTo>
                  <a:cubicBezTo>
                    <a:pt x="34" y="212"/>
                    <a:pt x="37" y="209"/>
                    <a:pt x="37" y="203"/>
                  </a:cubicBezTo>
                  <a:cubicBezTo>
                    <a:pt x="37" y="195"/>
                    <a:pt x="37" y="125"/>
                    <a:pt x="37" y="125"/>
                  </a:cubicBezTo>
                  <a:cubicBezTo>
                    <a:pt x="45" y="125"/>
                    <a:pt x="45" y="125"/>
                    <a:pt x="45" y="125"/>
                  </a:cubicBezTo>
                  <a:cubicBezTo>
                    <a:pt x="45" y="125"/>
                    <a:pt x="45" y="195"/>
                    <a:pt x="45" y="203"/>
                  </a:cubicBezTo>
                  <a:cubicBezTo>
                    <a:pt x="45" y="209"/>
                    <a:pt x="47" y="212"/>
                    <a:pt x="53" y="212"/>
                  </a:cubicBezTo>
                  <a:cubicBezTo>
                    <a:pt x="59" y="212"/>
                    <a:pt x="61" y="209"/>
                    <a:pt x="61" y="203"/>
                  </a:cubicBezTo>
                  <a:cubicBezTo>
                    <a:pt x="61" y="195"/>
                    <a:pt x="61" y="69"/>
                    <a:pt x="61" y="69"/>
                  </a:cubicBezTo>
                  <a:cubicBezTo>
                    <a:pt x="69" y="69"/>
                    <a:pt x="69" y="69"/>
                    <a:pt x="69" y="69"/>
                  </a:cubicBezTo>
                  <a:cubicBezTo>
                    <a:pt x="69" y="69"/>
                    <a:pt x="69" y="113"/>
                    <a:pt x="69" y="117"/>
                  </a:cubicBezTo>
                  <a:cubicBezTo>
                    <a:pt x="69" y="121"/>
                    <a:pt x="71" y="125"/>
                    <a:pt x="75" y="125"/>
                  </a:cubicBezTo>
                  <a:cubicBezTo>
                    <a:pt x="80" y="125"/>
                    <a:pt x="82" y="121"/>
                    <a:pt x="82" y="117"/>
                  </a:cubicBezTo>
                  <a:cubicBezTo>
                    <a:pt x="82" y="113"/>
                    <a:pt x="82" y="70"/>
                    <a:pt x="82" y="64"/>
                  </a:cubicBezTo>
                  <a:cubicBezTo>
                    <a:pt x="82" y="52"/>
                    <a:pt x="72" y="42"/>
                    <a:pt x="60" y="42"/>
                  </a:cubicBezTo>
                  <a:close/>
                </a:path>
              </a:pathLst>
            </a:custGeom>
            <a:grpFill/>
            <a:ln>
              <a:noFill/>
            </a:ln>
          </p:spPr>
          <p:txBody>
            <a:bodyPr/>
            <a:lstStyle/>
            <a:p>
              <a:pPr eaLnBrk="1" fontAlgn="auto" hangingPunct="1">
                <a:spcBef>
                  <a:spcPts val="0"/>
                </a:spcBef>
                <a:spcAft>
                  <a:spcPts val="0"/>
                </a:spcAft>
                <a:defRPr/>
              </a:pPr>
              <a:endParaRPr lang="en-US" sz="1800" kern="0" dirty="0">
                <a:solidFill>
                  <a:sysClr val="windowText" lastClr="000000"/>
                </a:solidFill>
              </a:endParaRPr>
            </a:p>
          </p:txBody>
        </p:sp>
        <p:sp>
          <p:nvSpPr>
            <p:cNvPr id="41" name="Freeform 16"/>
            <p:cNvSpPr>
              <a:spLocks noChangeAspect="1" noEditPoints="1"/>
            </p:cNvSpPr>
            <p:nvPr/>
          </p:nvSpPr>
          <p:spPr bwMode="auto">
            <a:xfrm>
              <a:off x="4481878" y="2502118"/>
              <a:ext cx="234609" cy="588016"/>
            </a:xfrm>
            <a:custGeom>
              <a:avLst/>
              <a:gdLst>
                <a:gd name="T0" fmla="*/ 24 w 82"/>
                <a:gd name="T1" fmla="*/ 17 h 212"/>
                <a:gd name="T2" fmla="*/ 41 w 82"/>
                <a:gd name="T3" fmla="*/ 0 h 212"/>
                <a:gd name="T4" fmla="*/ 58 w 82"/>
                <a:gd name="T5" fmla="*/ 17 h 212"/>
                <a:gd name="T6" fmla="*/ 41 w 82"/>
                <a:gd name="T7" fmla="*/ 34 h 212"/>
                <a:gd name="T8" fmla="*/ 24 w 82"/>
                <a:gd name="T9" fmla="*/ 17 h 212"/>
                <a:gd name="T10" fmla="*/ 60 w 82"/>
                <a:gd name="T11" fmla="*/ 42 h 212"/>
                <a:gd name="T12" fmla="*/ 22 w 82"/>
                <a:gd name="T13" fmla="*/ 42 h 212"/>
                <a:gd name="T14" fmla="*/ 0 w 82"/>
                <a:gd name="T15" fmla="*/ 64 h 212"/>
                <a:gd name="T16" fmla="*/ 0 w 82"/>
                <a:gd name="T17" fmla="*/ 117 h 212"/>
                <a:gd name="T18" fmla="*/ 7 w 82"/>
                <a:gd name="T19" fmla="*/ 125 h 212"/>
                <a:gd name="T20" fmla="*/ 13 w 82"/>
                <a:gd name="T21" fmla="*/ 117 h 212"/>
                <a:gd name="T22" fmla="*/ 13 w 82"/>
                <a:gd name="T23" fmla="*/ 69 h 212"/>
                <a:gd name="T24" fmla="*/ 21 w 82"/>
                <a:gd name="T25" fmla="*/ 69 h 212"/>
                <a:gd name="T26" fmla="*/ 21 w 82"/>
                <a:gd name="T27" fmla="*/ 203 h 212"/>
                <a:gd name="T28" fmla="*/ 29 w 82"/>
                <a:gd name="T29" fmla="*/ 212 h 212"/>
                <a:gd name="T30" fmla="*/ 37 w 82"/>
                <a:gd name="T31" fmla="*/ 203 h 212"/>
                <a:gd name="T32" fmla="*/ 37 w 82"/>
                <a:gd name="T33" fmla="*/ 125 h 212"/>
                <a:gd name="T34" fmla="*/ 45 w 82"/>
                <a:gd name="T35" fmla="*/ 125 h 212"/>
                <a:gd name="T36" fmla="*/ 45 w 82"/>
                <a:gd name="T37" fmla="*/ 203 h 212"/>
                <a:gd name="T38" fmla="*/ 53 w 82"/>
                <a:gd name="T39" fmla="*/ 212 h 212"/>
                <a:gd name="T40" fmla="*/ 61 w 82"/>
                <a:gd name="T41" fmla="*/ 203 h 212"/>
                <a:gd name="T42" fmla="*/ 61 w 82"/>
                <a:gd name="T43" fmla="*/ 69 h 212"/>
                <a:gd name="T44" fmla="*/ 69 w 82"/>
                <a:gd name="T45" fmla="*/ 69 h 212"/>
                <a:gd name="T46" fmla="*/ 69 w 82"/>
                <a:gd name="T47" fmla="*/ 117 h 212"/>
                <a:gd name="T48" fmla="*/ 75 w 82"/>
                <a:gd name="T49" fmla="*/ 125 h 212"/>
                <a:gd name="T50" fmla="*/ 82 w 82"/>
                <a:gd name="T51" fmla="*/ 117 h 212"/>
                <a:gd name="T52" fmla="*/ 82 w 82"/>
                <a:gd name="T53" fmla="*/ 64 h 212"/>
                <a:gd name="T54" fmla="*/ 60 w 82"/>
                <a:gd name="T55" fmla="*/ 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212">
                  <a:moveTo>
                    <a:pt x="24" y="17"/>
                  </a:moveTo>
                  <a:cubicBezTo>
                    <a:pt x="24" y="8"/>
                    <a:pt x="32" y="0"/>
                    <a:pt x="41" y="0"/>
                  </a:cubicBezTo>
                  <a:cubicBezTo>
                    <a:pt x="50" y="0"/>
                    <a:pt x="58" y="8"/>
                    <a:pt x="58" y="17"/>
                  </a:cubicBezTo>
                  <a:cubicBezTo>
                    <a:pt x="58" y="27"/>
                    <a:pt x="50" y="34"/>
                    <a:pt x="41" y="34"/>
                  </a:cubicBezTo>
                  <a:cubicBezTo>
                    <a:pt x="32" y="34"/>
                    <a:pt x="24" y="27"/>
                    <a:pt x="24" y="17"/>
                  </a:cubicBezTo>
                  <a:close/>
                  <a:moveTo>
                    <a:pt x="60" y="42"/>
                  </a:moveTo>
                  <a:cubicBezTo>
                    <a:pt x="54" y="42"/>
                    <a:pt x="28" y="42"/>
                    <a:pt x="22" y="42"/>
                  </a:cubicBezTo>
                  <a:cubicBezTo>
                    <a:pt x="10" y="42"/>
                    <a:pt x="0" y="52"/>
                    <a:pt x="0" y="64"/>
                  </a:cubicBezTo>
                  <a:cubicBezTo>
                    <a:pt x="0" y="70"/>
                    <a:pt x="0" y="113"/>
                    <a:pt x="0" y="117"/>
                  </a:cubicBezTo>
                  <a:cubicBezTo>
                    <a:pt x="0" y="121"/>
                    <a:pt x="2" y="125"/>
                    <a:pt x="7" y="125"/>
                  </a:cubicBezTo>
                  <a:cubicBezTo>
                    <a:pt x="11" y="125"/>
                    <a:pt x="13" y="121"/>
                    <a:pt x="13" y="117"/>
                  </a:cubicBezTo>
                  <a:cubicBezTo>
                    <a:pt x="13" y="113"/>
                    <a:pt x="13" y="69"/>
                    <a:pt x="13" y="69"/>
                  </a:cubicBezTo>
                  <a:cubicBezTo>
                    <a:pt x="21" y="69"/>
                    <a:pt x="21" y="69"/>
                    <a:pt x="21" y="69"/>
                  </a:cubicBezTo>
                  <a:cubicBezTo>
                    <a:pt x="21" y="69"/>
                    <a:pt x="21" y="195"/>
                    <a:pt x="21" y="203"/>
                  </a:cubicBezTo>
                  <a:cubicBezTo>
                    <a:pt x="21" y="209"/>
                    <a:pt x="23" y="212"/>
                    <a:pt x="29" y="212"/>
                  </a:cubicBezTo>
                  <a:cubicBezTo>
                    <a:pt x="34" y="212"/>
                    <a:pt x="37" y="209"/>
                    <a:pt x="37" y="203"/>
                  </a:cubicBezTo>
                  <a:cubicBezTo>
                    <a:pt x="37" y="195"/>
                    <a:pt x="37" y="125"/>
                    <a:pt x="37" y="125"/>
                  </a:cubicBezTo>
                  <a:cubicBezTo>
                    <a:pt x="45" y="125"/>
                    <a:pt x="45" y="125"/>
                    <a:pt x="45" y="125"/>
                  </a:cubicBezTo>
                  <a:cubicBezTo>
                    <a:pt x="45" y="125"/>
                    <a:pt x="45" y="195"/>
                    <a:pt x="45" y="203"/>
                  </a:cubicBezTo>
                  <a:cubicBezTo>
                    <a:pt x="45" y="209"/>
                    <a:pt x="47" y="212"/>
                    <a:pt x="53" y="212"/>
                  </a:cubicBezTo>
                  <a:cubicBezTo>
                    <a:pt x="59" y="212"/>
                    <a:pt x="61" y="209"/>
                    <a:pt x="61" y="203"/>
                  </a:cubicBezTo>
                  <a:cubicBezTo>
                    <a:pt x="61" y="195"/>
                    <a:pt x="61" y="69"/>
                    <a:pt x="61" y="69"/>
                  </a:cubicBezTo>
                  <a:cubicBezTo>
                    <a:pt x="69" y="69"/>
                    <a:pt x="69" y="69"/>
                    <a:pt x="69" y="69"/>
                  </a:cubicBezTo>
                  <a:cubicBezTo>
                    <a:pt x="69" y="69"/>
                    <a:pt x="69" y="113"/>
                    <a:pt x="69" y="117"/>
                  </a:cubicBezTo>
                  <a:cubicBezTo>
                    <a:pt x="69" y="121"/>
                    <a:pt x="71" y="125"/>
                    <a:pt x="75" y="125"/>
                  </a:cubicBezTo>
                  <a:cubicBezTo>
                    <a:pt x="80" y="125"/>
                    <a:pt x="82" y="121"/>
                    <a:pt x="82" y="117"/>
                  </a:cubicBezTo>
                  <a:cubicBezTo>
                    <a:pt x="82" y="113"/>
                    <a:pt x="82" y="70"/>
                    <a:pt x="82" y="64"/>
                  </a:cubicBezTo>
                  <a:cubicBezTo>
                    <a:pt x="82" y="52"/>
                    <a:pt x="72" y="42"/>
                    <a:pt x="60" y="42"/>
                  </a:cubicBezTo>
                  <a:close/>
                </a:path>
              </a:pathLst>
            </a:custGeom>
            <a:grpFill/>
            <a:ln>
              <a:noFill/>
            </a:ln>
          </p:spPr>
          <p:txBody>
            <a:bodyPr/>
            <a:lstStyle/>
            <a:p>
              <a:pPr eaLnBrk="1" fontAlgn="auto" hangingPunct="1">
                <a:spcBef>
                  <a:spcPts val="0"/>
                </a:spcBef>
                <a:spcAft>
                  <a:spcPts val="0"/>
                </a:spcAft>
                <a:defRPr/>
              </a:pPr>
              <a:endParaRPr lang="en-US" sz="1800" kern="0" dirty="0">
                <a:solidFill>
                  <a:sysClr val="windowText" lastClr="000000"/>
                </a:solidFill>
              </a:endParaRPr>
            </a:p>
          </p:txBody>
        </p:sp>
        <p:sp>
          <p:nvSpPr>
            <p:cNvPr id="42" name="Freeform 16"/>
            <p:cNvSpPr>
              <a:spLocks noChangeAspect="1" noEditPoints="1"/>
            </p:cNvSpPr>
            <p:nvPr/>
          </p:nvSpPr>
          <p:spPr bwMode="auto">
            <a:xfrm>
              <a:off x="5145038" y="2502118"/>
              <a:ext cx="231480" cy="588016"/>
            </a:xfrm>
            <a:custGeom>
              <a:avLst/>
              <a:gdLst>
                <a:gd name="T0" fmla="*/ 24 w 82"/>
                <a:gd name="T1" fmla="*/ 17 h 212"/>
                <a:gd name="T2" fmla="*/ 41 w 82"/>
                <a:gd name="T3" fmla="*/ 0 h 212"/>
                <a:gd name="T4" fmla="*/ 58 w 82"/>
                <a:gd name="T5" fmla="*/ 17 h 212"/>
                <a:gd name="T6" fmla="*/ 41 w 82"/>
                <a:gd name="T7" fmla="*/ 34 h 212"/>
                <a:gd name="T8" fmla="*/ 24 w 82"/>
                <a:gd name="T9" fmla="*/ 17 h 212"/>
                <a:gd name="T10" fmla="*/ 60 w 82"/>
                <a:gd name="T11" fmla="*/ 42 h 212"/>
                <a:gd name="T12" fmla="*/ 22 w 82"/>
                <a:gd name="T13" fmla="*/ 42 h 212"/>
                <a:gd name="T14" fmla="*/ 0 w 82"/>
                <a:gd name="T15" fmla="*/ 64 h 212"/>
                <a:gd name="T16" fmla="*/ 0 w 82"/>
                <a:gd name="T17" fmla="*/ 117 h 212"/>
                <a:gd name="T18" fmla="*/ 7 w 82"/>
                <a:gd name="T19" fmla="*/ 125 h 212"/>
                <a:gd name="T20" fmla="*/ 13 w 82"/>
                <a:gd name="T21" fmla="*/ 117 h 212"/>
                <a:gd name="T22" fmla="*/ 13 w 82"/>
                <a:gd name="T23" fmla="*/ 69 h 212"/>
                <a:gd name="T24" fmla="*/ 21 w 82"/>
                <a:gd name="T25" fmla="*/ 69 h 212"/>
                <a:gd name="T26" fmla="*/ 21 w 82"/>
                <a:gd name="T27" fmla="*/ 203 h 212"/>
                <a:gd name="T28" fmla="*/ 29 w 82"/>
                <a:gd name="T29" fmla="*/ 212 h 212"/>
                <a:gd name="T30" fmla="*/ 37 w 82"/>
                <a:gd name="T31" fmla="*/ 203 h 212"/>
                <a:gd name="T32" fmla="*/ 37 w 82"/>
                <a:gd name="T33" fmla="*/ 125 h 212"/>
                <a:gd name="T34" fmla="*/ 45 w 82"/>
                <a:gd name="T35" fmla="*/ 125 h 212"/>
                <a:gd name="T36" fmla="*/ 45 w 82"/>
                <a:gd name="T37" fmla="*/ 203 h 212"/>
                <a:gd name="T38" fmla="*/ 53 w 82"/>
                <a:gd name="T39" fmla="*/ 212 h 212"/>
                <a:gd name="T40" fmla="*/ 61 w 82"/>
                <a:gd name="T41" fmla="*/ 203 h 212"/>
                <a:gd name="T42" fmla="*/ 61 w 82"/>
                <a:gd name="T43" fmla="*/ 69 h 212"/>
                <a:gd name="T44" fmla="*/ 69 w 82"/>
                <a:gd name="T45" fmla="*/ 69 h 212"/>
                <a:gd name="T46" fmla="*/ 69 w 82"/>
                <a:gd name="T47" fmla="*/ 117 h 212"/>
                <a:gd name="T48" fmla="*/ 75 w 82"/>
                <a:gd name="T49" fmla="*/ 125 h 212"/>
                <a:gd name="T50" fmla="*/ 82 w 82"/>
                <a:gd name="T51" fmla="*/ 117 h 212"/>
                <a:gd name="T52" fmla="*/ 82 w 82"/>
                <a:gd name="T53" fmla="*/ 64 h 212"/>
                <a:gd name="T54" fmla="*/ 60 w 82"/>
                <a:gd name="T55" fmla="*/ 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212">
                  <a:moveTo>
                    <a:pt x="24" y="17"/>
                  </a:moveTo>
                  <a:cubicBezTo>
                    <a:pt x="24" y="8"/>
                    <a:pt x="32" y="0"/>
                    <a:pt x="41" y="0"/>
                  </a:cubicBezTo>
                  <a:cubicBezTo>
                    <a:pt x="50" y="0"/>
                    <a:pt x="58" y="8"/>
                    <a:pt x="58" y="17"/>
                  </a:cubicBezTo>
                  <a:cubicBezTo>
                    <a:pt x="58" y="27"/>
                    <a:pt x="50" y="34"/>
                    <a:pt x="41" y="34"/>
                  </a:cubicBezTo>
                  <a:cubicBezTo>
                    <a:pt x="32" y="34"/>
                    <a:pt x="24" y="27"/>
                    <a:pt x="24" y="17"/>
                  </a:cubicBezTo>
                  <a:close/>
                  <a:moveTo>
                    <a:pt x="60" y="42"/>
                  </a:moveTo>
                  <a:cubicBezTo>
                    <a:pt x="54" y="42"/>
                    <a:pt x="28" y="42"/>
                    <a:pt x="22" y="42"/>
                  </a:cubicBezTo>
                  <a:cubicBezTo>
                    <a:pt x="10" y="42"/>
                    <a:pt x="0" y="52"/>
                    <a:pt x="0" y="64"/>
                  </a:cubicBezTo>
                  <a:cubicBezTo>
                    <a:pt x="0" y="70"/>
                    <a:pt x="0" y="113"/>
                    <a:pt x="0" y="117"/>
                  </a:cubicBezTo>
                  <a:cubicBezTo>
                    <a:pt x="0" y="121"/>
                    <a:pt x="2" y="125"/>
                    <a:pt x="7" y="125"/>
                  </a:cubicBezTo>
                  <a:cubicBezTo>
                    <a:pt x="11" y="125"/>
                    <a:pt x="13" y="121"/>
                    <a:pt x="13" y="117"/>
                  </a:cubicBezTo>
                  <a:cubicBezTo>
                    <a:pt x="13" y="113"/>
                    <a:pt x="13" y="69"/>
                    <a:pt x="13" y="69"/>
                  </a:cubicBezTo>
                  <a:cubicBezTo>
                    <a:pt x="21" y="69"/>
                    <a:pt x="21" y="69"/>
                    <a:pt x="21" y="69"/>
                  </a:cubicBezTo>
                  <a:cubicBezTo>
                    <a:pt x="21" y="69"/>
                    <a:pt x="21" y="195"/>
                    <a:pt x="21" y="203"/>
                  </a:cubicBezTo>
                  <a:cubicBezTo>
                    <a:pt x="21" y="209"/>
                    <a:pt x="23" y="212"/>
                    <a:pt x="29" y="212"/>
                  </a:cubicBezTo>
                  <a:cubicBezTo>
                    <a:pt x="34" y="212"/>
                    <a:pt x="37" y="209"/>
                    <a:pt x="37" y="203"/>
                  </a:cubicBezTo>
                  <a:cubicBezTo>
                    <a:pt x="37" y="195"/>
                    <a:pt x="37" y="125"/>
                    <a:pt x="37" y="125"/>
                  </a:cubicBezTo>
                  <a:cubicBezTo>
                    <a:pt x="45" y="125"/>
                    <a:pt x="45" y="125"/>
                    <a:pt x="45" y="125"/>
                  </a:cubicBezTo>
                  <a:cubicBezTo>
                    <a:pt x="45" y="125"/>
                    <a:pt x="45" y="195"/>
                    <a:pt x="45" y="203"/>
                  </a:cubicBezTo>
                  <a:cubicBezTo>
                    <a:pt x="45" y="209"/>
                    <a:pt x="47" y="212"/>
                    <a:pt x="53" y="212"/>
                  </a:cubicBezTo>
                  <a:cubicBezTo>
                    <a:pt x="59" y="212"/>
                    <a:pt x="61" y="209"/>
                    <a:pt x="61" y="203"/>
                  </a:cubicBezTo>
                  <a:cubicBezTo>
                    <a:pt x="61" y="195"/>
                    <a:pt x="61" y="69"/>
                    <a:pt x="61" y="69"/>
                  </a:cubicBezTo>
                  <a:cubicBezTo>
                    <a:pt x="69" y="69"/>
                    <a:pt x="69" y="69"/>
                    <a:pt x="69" y="69"/>
                  </a:cubicBezTo>
                  <a:cubicBezTo>
                    <a:pt x="69" y="69"/>
                    <a:pt x="69" y="113"/>
                    <a:pt x="69" y="117"/>
                  </a:cubicBezTo>
                  <a:cubicBezTo>
                    <a:pt x="69" y="121"/>
                    <a:pt x="71" y="125"/>
                    <a:pt x="75" y="125"/>
                  </a:cubicBezTo>
                  <a:cubicBezTo>
                    <a:pt x="80" y="125"/>
                    <a:pt x="82" y="121"/>
                    <a:pt x="82" y="117"/>
                  </a:cubicBezTo>
                  <a:cubicBezTo>
                    <a:pt x="82" y="113"/>
                    <a:pt x="82" y="70"/>
                    <a:pt x="82" y="64"/>
                  </a:cubicBezTo>
                  <a:cubicBezTo>
                    <a:pt x="82" y="52"/>
                    <a:pt x="72" y="42"/>
                    <a:pt x="60" y="42"/>
                  </a:cubicBezTo>
                  <a:close/>
                </a:path>
              </a:pathLst>
            </a:custGeom>
            <a:grpFill/>
            <a:ln>
              <a:noFill/>
            </a:ln>
          </p:spPr>
          <p:txBody>
            <a:bodyPr/>
            <a:lstStyle/>
            <a:p>
              <a:pPr eaLnBrk="1" fontAlgn="auto" hangingPunct="1">
                <a:spcBef>
                  <a:spcPts val="0"/>
                </a:spcBef>
                <a:spcAft>
                  <a:spcPts val="0"/>
                </a:spcAft>
                <a:defRPr/>
              </a:pPr>
              <a:endParaRPr lang="en-US" sz="1800" kern="0" dirty="0">
                <a:solidFill>
                  <a:sysClr val="windowText" lastClr="000000"/>
                </a:solidFill>
              </a:endParaRPr>
            </a:p>
          </p:txBody>
        </p:sp>
        <p:sp>
          <p:nvSpPr>
            <p:cNvPr id="43" name="Freeform 16"/>
            <p:cNvSpPr>
              <a:spLocks noChangeAspect="1" noEditPoints="1"/>
            </p:cNvSpPr>
            <p:nvPr/>
          </p:nvSpPr>
          <p:spPr bwMode="auto">
            <a:xfrm>
              <a:off x="4813458" y="2502118"/>
              <a:ext cx="231480" cy="588016"/>
            </a:xfrm>
            <a:custGeom>
              <a:avLst/>
              <a:gdLst>
                <a:gd name="T0" fmla="*/ 24 w 82"/>
                <a:gd name="T1" fmla="*/ 17 h 212"/>
                <a:gd name="T2" fmla="*/ 41 w 82"/>
                <a:gd name="T3" fmla="*/ 0 h 212"/>
                <a:gd name="T4" fmla="*/ 58 w 82"/>
                <a:gd name="T5" fmla="*/ 17 h 212"/>
                <a:gd name="T6" fmla="*/ 41 w 82"/>
                <a:gd name="T7" fmla="*/ 34 h 212"/>
                <a:gd name="T8" fmla="*/ 24 w 82"/>
                <a:gd name="T9" fmla="*/ 17 h 212"/>
                <a:gd name="T10" fmla="*/ 60 w 82"/>
                <a:gd name="T11" fmla="*/ 42 h 212"/>
                <a:gd name="T12" fmla="*/ 22 w 82"/>
                <a:gd name="T13" fmla="*/ 42 h 212"/>
                <a:gd name="T14" fmla="*/ 0 w 82"/>
                <a:gd name="T15" fmla="*/ 64 h 212"/>
                <a:gd name="T16" fmla="*/ 0 w 82"/>
                <a:gd name="T17" fmla="*/ 117 h 212"/>
                <a:gd name="T18" fmla="*/ 7 w 82"/>
                <a:gd name="T19" fmla="*/ 125 h 212"/>
                <a:gd name="T20" fmla="*/ 13 w 82"/>
                <a:gd name="T21" fmla="*/ 117 h 212"/>
                <a:gd name="T22" fmla="*/ 13 w 82"/>
                <a:gd name="T23" fmla="*/ 69 h 212"/>
                <a:gd name="T24" fmla="*/ 21 w 82"/>
                <a:gd name="T25" fmla="*/ 69 h 212"/>
                <a:gd name="T26" fmla="*/ 21 w 82"/>
                <a:gd name="T27" fmla="*/ 203 h 212"/>
                <a:gd name="T28" fmla="*/ 29 w 82"/>
                <a:gd name="T29" fmla="*/ 212 h 212"/>
                <a:gd name="T30" fmla="*/ 37 w 82"/>
                <a:gd name="T31" fmla="*/ 203 h 212"/>
                <a:gd name="T32" fmla="*/ 37 w 82"/>
                <a:gd name="T33" fmla="*/ 125 h 212"/>
                <a:gd name="T34" fmla="*/ 45 w 82"/>
                <a:gd name="T35" fmla="*/ 125 h 212"/>
                <a:gd name="T36" fmla="*/ 45 w 82"/>
                <a:gd name="T37" fmla="*/ 203 h 212"/>
                <a:gd name="T38" fmla="*/ 53 w 82"/>
                <a:gd name="T39" fmla="*/ 212 h 212"/>
                <a:gd name="T40" fmla="*/ 61 w 82"/>
                <a:gd name="T41" fmla="*/ 203 h 212"/>
                <a:gd name="T42" fmla="*/ 61 w 82"/>
                <a:gd name="T43" fmla="*/ 69 h 212"/>
                <a:gd name="T44" fmla="*/ 69 w 82"/>
                <a:gd name="T45" fmla="*/ 69 h 212"/>
                <a:gd name="T46" fmla="*/ 69 w 82"/>
                <a:gd name="T47" fmla="*/ 117 h 212"/>
                <a:gd name="T48" fmla="*/ 75 w 82"/>
                <a:gd name="T49" fmla="*/ 125 h 212"/>
                <a:gd name="T50" fmla="*/ 82 w 82"/>
                <a:gd name="T51" fmla="*/ 117 h 212"/>
                <a:gd name="T52" fmla="*/ 82 w 82"/>
                <a:gd name="T53" fmla="*/ 64 h 212"/>
                <a:gd name="T54" fmla="*/ 60 w 82"/>
                <a:gd name="T55" fmla="*/ 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212">
                  <a:moveTo>
                    <a:pt x="24" y="17"/>
                  </a:moveTo>
                  <a:cubicBezTo>
                    <a:pt x="24" y="8"/>
                    <a:pt x="32" y="0"/>
                    <a:pt x="41" y="0"/>
                  </a:cubicBezTo>
                  <a:cubicBezTo>
                    <a:pt x="50" y="0"/>
                    <a:pt x="58" y="8"/>
                    <a:pt x="58" y="17"/>
                  </a:cubicBezTo>
                  <a:cubicBezTo>
                    <a:pt x="58" y="27"/>
                    <a:pt x="50" y="34"/>
                    <a:pt x="41" y="34"/>
                  </a:cubicBezTo>
                  <a:cubicBezTo>
                    <a:pt x="32" y="34"/>
                    <a:pt x="24" y="27"/>
                    <a:pt x="24" y="17"/>
                  </a:cubicBezTo>
                  <a:close/>
                  <a:moveTo>
                    <a:pt x="60" y="42"/>
                  </a:moveTo>
                  <a:cubicBezTo>
                    <a:pt x="54" y="42"/>
                    <a:pt x="28" y="42"/>
                    <a:pt x="22" y="42"/>
                  </a:cubicBezTo>
                  <a:cubicBezTo>
                    <a:pt x="10" y="42"/>
                    <a:pt x="0" y="52"/>
                    <a:pt x="0" y="64"/>
                  </a:cubicBezTo>
                  <a:cubicBezTo>
                    <a:pt x="0" y="70"/>
                    <a:pt x="0" y="113"/>
                    <a:pt x="0" y="117"/>
                  </a:cubicBezTo>
                  <a:cubicBezTo>
                    <a:pt x="0" y="121"/>
                    <a:pt x="2" y="125"/>
                    <a:pt x="7" y="125"/>
                  </a:cubicBezTo>
                  <a:cubicBezTo>
                    <a:pt x="11" y="125"/>
                    <a:pt x="13" y="121"/>
                    <a:pt x="13" y="117"/>
                  </a:cubicBezTo>
                  <a:cubicBezTo>
                    <a:pt x="13" y="113"/>
                    <a:pt x="13" y="69"/>
                    <a:pt x="13" y="69"/>
                  </a:cubicBezTo>
                  <a:cubicBezTo>
                    <a:pt x="21" y="69"/>
                    <a:pt x="21" y="69"/>
                    <a:pt x="21" y="69"/>
                  </a:cubicBezTo>
                  <a:cubicBezTo>
                    <a:pt x="21" y="69"/>
                    <a:pt x="21" y="195"/>
                    <a:pt x="21" y="203"/>
                  </a:cubicBezTo>
                  <a:cubicBezTo>
                    <a:pt x="21" y="209"/>
                    <a:pt x="23" y="212"/>
                    <a:pt x="29" y="212"/>
                  </a:cubicBezTo>
                  <a:cubicBezTo>
                    <a:pt x="34" y="212"/>
                    <a:pt x="37" y="209"/>
                    <a:pt x="37" y="203"/>
                  </a:cubicBezTo>
                  <a:cubicBezTo>
                    <a:pt x="37" y="195"/>
                    <a:pt x="37" y="125"/>
                    <a:pt x="37" y="125"/>
                  </a:cubicBezTo>
                  <a:cubicBezTo>
                    <a:pt x="45" y="125"/>
                    <a:pt x="45" y="125"/>
                    <a:pt x="45" y="125"/>
                  </a:cubicBezTo>
                  <a:cubicBezTo>
                    <a:pt x="45" y="125"/>
                    <a:pt x="45" y="195"/>
                    <a:pt x="45" y="203"/>
                  </a:cubicBezTo>
                  <a:cubicBezTo>
                    <a:pt x="45" y="209"/>
                    <a:pt x="47" y="212"/>
                    <a:pt x="53" y="212"/>
                  </a:cubicBezTo>
                  <a:cubicBezTo>
                    <a:pt x="59" y="212"/>
                    <a:pt x="61" y="209"/>
                    <a:pt x="61" y="203"/>
                  </a:cubicBezTo>
                  <a:cubicBezTo>
                    <a:pt x="61" y="195"/>
                    <a:pt x="61" y="69"/>
                    <a:pt x="61" y="69"/>
                  </a:cubicBezTo>
                  <a:cubicBezTo>
                    <a:pt x="69" y="69"/>
                    <a:pt x="69" y="69"/>
                    <a:pt x="69" y="69"/>
                  </a:cubicBezTo>
                  <a:cubicBezTo>
                    <a:pt x="69" y="69"/>
                    <a:pt x="69" y="113"/>
                    <a:pt x="69" y="117"/>
                  </a:cubicBezTo>
                  <a:cubicBezTo>
                    <a:pt x="69" y="121"/>
                    <a:pt x="71" y="125"/>
                    <a:pt x="75" y="125"/>
                  </a:cubicBezTo>
                  <a:cubicBezTo>
                    <a:pt x="80" y="125"/>
                    <a:pt x="82" y="121"/>
                    <a:pt x="82" y="117"/>
                  </a:cubicBezTo>
                  <a:cubicBezTo>
                    <a:pt x="82" y="113"/>
                    <a:pt x="82" y="70"/>
                    <a:pt x="82" y="64"/>
                  </a:cubicBezTo>
                  <a:cubicBezTo>
                    <a:pt x="82" y="52"/>
                    <a:pt x="72" y="42"/>
                    <a:pt x="60" y="42"/>
                  </a:cubicBezTo>
                  <a:close/>
                </a:path>
              </a:pathLst>
            </a:custGeom>
            <a:grpFill/>
            <a:ln>
              <a:noFill/>
            </a:ln>
          </p:spPr>
          <p:txBody>
            <a:bodyPr/>
            <a:lstStyle/>
            <a:p>
              <a:pPr eaLnBrk="1" fontAlgn="auto" hangingPunct="1">
                <a:spcBef>
                  <a:spcPts val="0"/>
                </a:spcBef>
                <a:spcAft>
                  <a:spcPts val="0"/>
                </a:spcAft>
                <a:defRPr/>
              </a:pPr>
              <a:endParaRPr lang="en-US" sz="1800" kern="0" dirty="0">
                <a:solidFill>
                  <a:sysClr val="windowText" lastClr="000000"/>
                </a:solidFill>
              </a:endParaRPr>
            </a:p>
          </p:txBody>
        </p:sp>
      </p:grpSp>
      <p:sp>
        <p:nvSpPr>
          <p:cNvPr id="48" name="Rectangle 47"/>
          <p:cNvSpPr/>
          <p:nvPr/>
        </p:nvSpPr>
        <p:spPr>
          <a:xfrm>
            <a:off x="1610837" y="4862671"/>
            <a:ext cx="6056415" cy="1436291"/>
          </a:xfrm>
          <a:prstGeom prst="rect">
            <a:avLst/>
          </a:prstGeom>
        </p:spPr>
        <p:txBody>
          <a:bodyPr wrap="square">
            <a:spAutoFit/>
          </a:bodyPr>
          <a:lstStyle/>
          <a:p>
            <a:pPr lvl="0">
              <a:spcAft>
                <a:spcPts val="2000"/>
              </a:spcAft>
              <a:defRPr/>
            </a:pPr>
            <a:r>
              <a:rPr lang="en-US" sz="1800" dirty="0">
                <a:solidFill>
                  <a:srgbClr val="000000"/>
                </a:solidFill>
                <a:latin typeface="+mn-lt"/>
              </a:rPr>
              <a:t>Applies only to letter-sized First-Class Mail</a:t>
            </a:r>
            <a:r>
              <a:rPr lang="en-US" sz="1800" baseline="30000" dirty="0" smtClean="0">
                <a:solidFill>
                  <a:srgbClr val="000000"/>
                </a:solidFill>
                <a:latin typeface="+mn-lt"/>
              </a:rPr>
              <a:t>®</a:t>
            </a:r>
            <a:endParaRPr lang="en-US" sz="1800" dirty="0" smtClean="0">
              <a:solidFill>
                <a:srgbClr val="000000"/>
              </a:solidFill>
              <a:latin typeface="+mn-lt"/>
            </a:endParaRPr>
          </a:p>
          <a:p>
            <a:pPr lvl="0">
              <a:spcAft>
                <a:spcPts val="2000"/>
              </a:spcAft>
              <a:defRPr/>
            </a:pPr>
            <a:r>
              <a:rPr lang="en-US" sz="1800" dirty="0" smtClean="0">
                <a:solidFill>
                  <a:srgbClr val="000000"/>
                </a:solidFill>
                <a:latin typeface="+mn-lt"/>
              </a:rPr>
              <a:t>Performed </a:t>
            </a:r>
            <a:r>
              <a:rPr lang="en-US" sz="1800" dirty="0">
                <a:solidFill>
                  <a:srgbClr val="000000"/>
                </a:solidFill>
                <a:latin typeface="+mn-lt"/>
              </a:rPr>
              <a:t>by USPS</a:t>
            </a:r>
            <a:r>
              <a:rPr lang="en-US" sz="1800" baseline="30000" dirty="0">
                <a:solidFill>
                  <a:srgbClr val="000000"/>
                </a:solidFill>
                <a:latin typeface="+mn-lt"/>
              </a:rPr>
              <a:t>®</a:t>
            </a:r>
            <a:r>
              <a:rPr lang="en-US" sz="1800" dirty="0">
                <a:solidFill>
                  <a:srgbClr val="000000"/>
                </a:solidFill>
                <a:latin typeface="+mn-lt"/>
              </a:rPr>
              <a:t> </a:t>
            </a:r>
            <a:r>
              <a:rPr lang="en-US" sz="1800" dirty="0" smtClean="0">
                <a:solidFill>
                  <a:srgbClr val="000000"/>
                </a:solidFill>
                <a:latin typeface="+mn-lt"/>
              </a:rPr>
              <a:t>employees in USPS</a:t>
            </a:r>
            <a:r>
              <a:rPr lang="en-US" sz="1800" baseline="30000" dirty="0" smtClean="0">
                <a:solidFill>
                  <a:srgbClr val="000000"/>
                </a:solidFill>
                <a:latin typeface="+mn-lt"/>
              </a:rPr>
              <a:t>®</a:t>
            </a:r>
            <a:r>
              <a:rPr lang="en-US" sz="1800" dirty="0" smtClean="0">
                <a:solidFill>
                  <a:srgbClr val="000000"/>
                </a:solidFill>
                <a:latin typeface="+mn-lt"/>
              </a:rPr>
              <a:t> facilities</a:t>
            </a:r>
          </a:p>
          <a:p>
            <a:pPr>
              <a:spcAft>
                <a:spcPts val="2000"/>
              </a:spcAft>
              <a:defRPr/>
            </a:pPr>
            <a:r>
              <a:rPr lang="en-US" sz="1800" dirty="0" smtClean="0">
                <a:solidFill>
                  <a:srgbClr val="000000"/>
                </a:solidFill>
                <a:latin typeface="+mn-lt"/>
              </a:rPr>
              <a:t>An opt-in service for mailers </a:t>
            </a:r>
            <a:r>
              <a:rPr lang="en-US" sz="1800" dirty="0">
                <a:solidFill>
                  <a:srgbClr val="000000"/>
                </a:solidFill>
                <a:latin typeface="Arial"/>
              </a:rPr>
              <a:t>provided at no additional </a:t>
            </a:r>
            <a:r>
              <a:rPr lang="en-US" sz="1800" dirty="0" smtClean="0">
                <a:solidFill>
                  <a:srgbClr val="000000"/>
                </a:solidFill>
                <a:latin typeface="Arial"/>
              </a:rPr>
              <a:t>fee</a:t>
            </a:r>
            <a:endParaRPr lang="en-US" sz="1800" dirty="0" smtClean="0">
              <a:solidFill>
                <a:srgbClr val="000000"/>
              </a:solidFill>
              <a:latin typeface="+mn-l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62" y="5656765"/>
            <a:ext cx="1100036" cy="11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12" y="4942582"/>
            <a:ext cx="5048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2"/>
          <p:cNvSpPr txBox="1">
            <a:spLocks/>
          </p:cNvSpPr>
          <p:nvPr/>
        </p:nvSpPr>
        <p:spPr bwMode="gray">
          <a:xfrm>
            <a:off x="391638" y="1006898"/>
            <a:ext cx="8412480" cy="766749"/>
          </a:xfrm>
          <a:prstGeom prst="rect">
            <a:avLst/>
          </a:prstGeom>
        </p:spPr>
        <p:txBody>
          <a:bodyPr vert="horz" lIns="0" tIns="0" rIns="0" bIns="0" rtlCol="0">
            <a:noAutofit/>
          </a:bodyPr>
          <a:lstStyle>
            <a:lvl1pPr marL="0" indent="0" algn="l" defTabSz="914400" rtl="0" eaLnBrk="1" latinLnBrk="0" hangingPunct="1">
              <a:spcBef>
                <a:spcPts val="1200"/>
              </a:spcBef>
              <a:buSzPct val="25000"/>
              <a:buFont typeface="Arial" panose="020B0604020202020204" pitchFamily="34" charset="0"/>
              <a:buNone/>
              <a:defRPr sz="2000" b="0" kern="1200">
                <a:solidFill>
                  <a:srgbClr val="575757"/>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b="1" dirty="0">
                <a:solidFill>
                  <a:srgbClr val="002776"/>
                </a:solidFill>
              </a:rPr>
              <a:t>Each year USPS</a:t>
            </a:r>
            <a:r>
              <a:rPr lang="en-US" b="1" baseline="30000" dirty="0">
                <a:solidFill>
                  <a:srgbClr val="002776"/>
                </a:solidFill>
              </a:rPr>
              <a:t>®</a:t>
            </a:r>
            <a:r>
              <a:rPr lang="en-US" b="1" dirty="0">
                <a:solidFill>
                  <a:srgbClr val="002776"/>
                </a:solidFill>
              </a:rPr>
              <a:t> returns over 1.2 billion pieces of Undeliverable-As-Addressed (UAA) First-Class Mail</a:t>
            </a:r>
            <a:r>
              <a:rPr lang="en-US" b="1" baseline="30000" dirty="0">
                <a:solidFill>
                  <a:srgbClr val="002776"/>
                </a:solidFill>
              </a:rPr>
              <a:t>®</a:t>
            </a:r>
            <a:r>
              <a:rPr lang="en-US" b="1" dirty="0">
                <a:solidFill>
                  <a:srgbClr val="002776"/>
                </a:solidFill>
              </a:rPr>
              <a:t> to </a:t>
            </a:r>
            <a:r>
              <a:rPr lang="en-US" b="1" dirty="0" smtClean="0">
                <a:solidFill>
                  <a:srgbClr val="002776"/>
                </a:solidFill>
              </a:rPr>
              <a:t>mailers</a:t>
            </a:r>
            <a:endParaRPr lang="en-US" b="1" dirty="0">
              <a:solidFill>
                <a:srgbClr val="002776"/>
              </a:solidFill>
            </a:endParaRPr>
          </a:p>
        </p:txBody>
      </p:sp>
      <p:sp>
        <p:nvSpPr>
          <p:cNvPr id="19" name="Title 1"/>
          <p:cNvSpPr txBox="1">
            <a:spLocks/>
          </p:cNvSpPr>
          <p:nvPr/>
        </p:nvSpPr>
        <p:spPr bwMode="gray">
          <a:xfrm>
            <a:off x="389674" y="3738925"/>
            <a:ext cx="841248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33399"/>
                </a:solidFill>
                <a:effectLst/>
                <a:uLnTx/>
                <a:uFillTx/>
                <a:latin typeface="Arial"/>
                <a:ea typeface="+mj-ea"/>
                <a:cs typeface="+mj-cs"/>
              </a:rPr>
              <a:t>Secure Destruction Service</a:t>
            </a:r>
            <a:endParaRPr kumimoji="0" lang="en-US" sz="2000" b="1" i="0" u="none" strike="noStrike" kern="1200" cap="none" spc="0" normalizeH="0" baseline="0" noProof="0" dirty="0">
              <a:ln>
                <a:noFill/>
              </a:ln>
              <a:solidFill>
                <a:srgbClr val="333399"/>
              </a:solidFill>
              <a:effectLst/>
              <a:uLnTx/>
              <a:uFillTx/>
              <a:latin typeface="Arial"/>
              <a:ea typeface="+mj-ea"/>
              <a:cs typeface="+mj-cs"/>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Tree>
    <p:extLst>
      <p:ext uri="{BB962C8B-B14F-4D97-AF65-F5344CB8AC3E}">
        <p14:creationId xmlns:p14="http://schemas.microsoft.com/office/powerpoint/2010/main" val="2627286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58" name="Text Placeholder 2"/>
          <p:cNvSpPr txBox="1">
            <a:spLocks/>
          </p:cNvSpPr>
          <p:nvPr/>
        </p:nvSpPr>
        <p:spPr bwMode="gray">
          <a:xfrm>
            <a:off x="391638" y="1006898"/>
            <a:ext cx="8412480"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outerShdw blurRad="50800" dist="38100" dir="8100000" algn="tr" rotWithShape="0">
                    <a:prstClr val="black">
                      <a:alpha val="40000"/>
                    </a:prstClr>
                  </a:outerShdw>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a:effectLst/>
              </a:rPr>
              <a:t>Secure Destruction may be of interest to mailers </a:t>
            </a:r>
            <a:r>
              <a:rPr lang="en-US" b="1" dirty="0" smtClean="0">
                <a:effectLst/>
              </a:rPr>
              <a:t>who face the risk of liabilities if they don’t properly and securely destroy PPI</a:t>
            </a:r>
            <a:endParaRPr lang="en-US" b="1" dirty="0">
              <a:effectLst/>
            </a:endParaRPr>
          </a:p>
        </p:txBody>
      </p:sp>
      <p:grpSp>
        <p:nvGrpSpPr>
          <p:cNvPr id="99" name="Group 98"/>
          <p:cNvGrpSpPr>
            <a:grpSpLocks noChangeAspect="1"/>
          </p:cNvGrpSpPr>
          <p:nvPr/>
        </p:nvGrpSpPr>
        <p:grpSpPr>
          <a:xfrm>
            <a:off x="2753414" y="2218514"/>
            <a:ext cx="3637172" cy="3657600"/>
            <a:chOff x="2113671" y="1005205"/>
            <a:chExt cx="5297538" cy="5327280"/>
          </a:xfrm>
        </p:grpSpPr>
        <p:sp>
          <p:nvSpPr>
            <p:cNvPr id="100" name="Hexagon 99"/>
            <p:cNvSpPr/>
            <p:nvPr/>
          </p:nvSpPr>
          <p:spPr>
            <a:xfrm>
              <a:off x="3765601" y="2788525"/>
              <a:ext cx="2009043" cy="1731932"/>
            </a:xfrm>
            <a:prstGeom prst="hexagon">
              <a:avLst/>
            </a:prstGeom>
            <a:solidFill>
              <a:srgbClr val="002776"/>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chemeClr val="bg1"/>
                  </a:solidFill>
                  <a:latin typeface="Arial"/>
                </a:rPr>
                <a:t>Target Types of PPI</a:t>
              </a:r>
              <a:endParaRPr kumimoji="0" lang="en-US" sz="1400" b="1" i="0" u="none" strike="noStrike" kern="0" cap="none" spc="0" normalizeH="0" baseline="0" noProof="0" dirty="0" smtClean="0">
                <a:ln>
                  <a:noFill/>
                </a:ln>
                <a:solidFill>
                  <a:schemeClr val="bg1"/>
                </a:solidFill>
                <a:effectLst/>
                <a:uLnTx/>
                <a:uFillTx/>
                <a:latin typeface="Arial"/>
                <a:ea typeface="+mn-ea"/>
                <a:cs typeface="+mn-cs"/>
              </a:endParaRPr>
            </a:p>
          </p:txBody>
        </p:sp>
        <p:sp>
          <p:nvSpPr>
            <p:cNvPr id="101" name="Hexagon 100"/>
            <p:cNvSpPr/>
            <p:nvPr/>
          </p:nvSpPr>
          <p:spPr>
            <a:xfrm>
              <a:off x="2113671" y="1904738"/>
              <a:ext cx="2009043" cy="1731933"/>
            </a:xfrm>
            <a:prstGeom prst="hexagon">
              <a:avLst/>
            </a:prstGeom>
            <a:solidFill>
              <a:srgbClr val="C0000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Arial"/>
                  <a:ea typeface="+mn-ea"/>
                  <a:cs typeface="+mn-cs"/>
                </a:rPr>
                <a:t>Health Records</a:t>
              </a:r>
            </a:p>
          </p:txBody>
        </p:sp>
        <p:sp>
          <p:nvSpPr>
            <p:cNvPr id="102" name="Hexagon 101"/>
            <p:cNvSpPr/>
            <p:nvPr/>
          </p:nvSpPr>
          <p:spPr>
            <a:xfrm>
              <a:off x="2131492" y="3710826"/>
              <a:ext cx="2009043" cy="1731932"/>
            </a:xfrm>
            <a:prstGeom prst="hexagon">
              <a:avLst/>
            </a:prstGeom>
            <a:solidFill>
              <a:srgbClr val="C0000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Arial"/>
                  <a:ea typeface="+mn-ea"/>
                  <a:cs typeface="+mn-cs"/>
                </a:rPr>
                <a:t>Student Records</a:t>
              </a:r>
            </a:p>
          </p:txBody>
        </p:sp>
        <p:sp>
          <p:nvSpPr>
            <p:cNvPr id="103" name="Hexagon 102"/>
            <p:cNvSpPr/>
            <p:nvPr/>
          </p:nvSpPr>
          <p:spPr>
            <a:xfrm>
              <a:off x="3774113" y="4600553"/>
              <a:ext cx="2009043" cy="1731932"/>
            </a:xfrm>
            <a:prstGeom prst="hexagon">
              <a:avLst/>
            </a:prstGeom>
            <a:solidFill>
              <a:srgbClr val="C00000"/>
            </a:solidFill>
            <a:ln w="38100" cap="flat" cmpd="sng" algn="ctr">
              <a:noFill/>
              <a:prstDash val="solid"/>
            </a:ln>
            <a:effectLst/>
          </p:spPr>
          <p:txBody>
            <a:bodyPr lIns="36000" tIns="36000" rIns="36000" bIns="36000" rtlCol="0" anchor="ctr">
              <a:noAutofit/>
            </a:bodyPr>
            <a:lstStyle/>
            <a:p>
              <a:pPr algn="ctr" eaLnBrk="1" fontAlgn="auto" hangingPunct="1">
                <a:spcBef>
                  <a:spcPts val="0"/>
                </a:spcBef>
                <a:spcAft>
                  <a:spcPts val="0"/>
                </a:spcAft>
              </a:pPr>
              <a:r>
                <a:rPr lang="en-US" sz="1400" kern="0" dirty="0">
                  <a:solidFill>
                    <a:schemeClr val="bg1"/>
                  </a:solidFill>
                  <a:latin typeface="Arial"/>
                </a:rPr>
                <a:t>Credit Card Records</a:t>
              </a:r>
            </a:p>
          </p:txBody>
        </p:sp>
        <p:sp>
          <p:nvSpPr>
            <p:cNvPr id="104" name="Hexagon 103"/>
            <p:cNvSpPr/>
            <p:nvPr/>
          </p:nvSpPr>
          <p:spPr>
            <a:xfrm>
              <a:off x="5402166" y="3654491"/>
              <a:ext cx="2009043" cy="1731932"/>
            </a:xfrm>
            <a:prstGeom prst="hexagon">
              <a:avLst/>
            </a:prstGeom>
            <a:solidFill>
              <a:srgbClr val="C0000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chemeClr val="bg1"/>
                </a:solidFill>
                <a:effectLst/>
                <a:uLnTx/>
                <a:uFillTx/>
                <a:latin typeface="Arial"/>
                <a:ea typeface="+mn-ea"/>
                <a:cs typeface="+mn-cs"/>
              </a:endParaRPr>
            </a:p>
          </p:txBody>
        </p:sp>
        <p:sp>
          <p:nvSpPr>
            <p:cNvPr id="105" name="Hexagon 104"/>
            <p:cNvSpPr/>
            <p:nvPr/>
          </p:nvSpPr>
          <p:spPr>
            <a:xfrm>
              <a:off x="5402166" y="1858864"/>
              <a:ext cx="2009043" cy="1731932"/>
            </a:xfrm>
            <a:prstGeom prst="hexagon">
              <a:avLst/>
            </a:prstGeom>
            <a:solidFill>
              <a:srgbClr val="C00000"/>
            </a:solidFill>
            <a:ln w="38100" cap="flat" cmpd="sng" algn="ctr">
              <a:noFill/>
              <a:prstDash val="solid"/>
            </a:ln>
            <a:effectLst/>
          </p:spPr>
          <p:txBody>
            <a:bodyPr lIns="36000" tIns="36000" rIns="36000" bIns="36000" rtlCol="0" anchor="ctr">
              <a:noAutofit/>
            </a:bodyPr>
            <a:lstStyle/>
            <a:p>
              <a:pPr algn="ctr" eaLnBrk="1" fontAlgn="auto" hangingPunct="1">
                <a:spcBef>
                  <a:spcPts val="0"/>
                </a:spcBef>
                <a:spcAft>
                  <a:spcPts val="0"/>
                </a:spcAft>
              </a:pPr>
              <a:r>
                <a:rPr lang="en-US" sz="1400" kern="0" dirty="0">
                  <a:solidFill>
                    <a:schemeClr val="bg1"/>
                  </a:solidFill>
                  <a:latin typeface="Arial"/>
                </a:rPr>
                <a:t>Consumer Records</a:t>
              </a:r>
            </a:p>
          </p:txBody>
        </p:sp>
        <p:sp>
          <p:nvSpPr>
            <p:cNvPr id="106" name="Hexagon 105"/>
            <p:cNvSpPr/>
            <p:nvPr/>
          </p:nvSpPr>
          <p:spPr>
            <a:xfrm>
              <a:off x="3753720" y="1005205"/>
              <a:ext cx="2009043" cy="1731932"/>
            </a:xfrm>
            <a:prstGeom prst="hexagon">
              <a:avLst/>
            </a:prstGeom>
            <a:solidFill>
              <a:srgbClr val="C00000"/>
            </a:solidFill>
            <a:ln w="381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Arial"/>
                  <a:ea typeface="+mn-ea"/>
                  <a:cs typeface="+mn-cs"/>
                </a:rPr>
                <a:t>Financial Records</a:t>
              </a:r>
            </a:p>
          </p:txBody>
        </p:sp>
      </p:grpSp>
      <p:cxnSp>
        <p:nvCxnSpPr>
          <p:cNvPr id="107" name="Straight Connector 106"/>
          <p:cNvCxnSpPr>
            <a:stCxn id="105" idx="0"/>
          </p:cNvCxnSpPr>
          <p:nvPr/>
        </p:nvCxnSpPr>
        <p:spPr>
          <a:xfrm>
            <a:off x="6390586" y="3399174"/>
            <a:ext cx="508386" cy="509117"/>
          </a:xfrm>
          <a:prstGeom prst="line">
            <a:avLst/>
          </a:prstGeom>
          <a:noFill/>
          <a:ln w="12700" cap="flat" cmpd="sng" algn="ctr">
            <a:solidFill>
              <a:srgbClr val="00A1DE"/>
            </a:solidFill>
            <a:prstDash val="solid"/>
            <a:headEnd type="none"/>
            <a:tailEnd type="none"/>
          </a:ln>
          <a:effectLst/>
        </p:spPr>
      </p:cxnSp>
      <p:cxnSp>
        <p:nvCxnSpPr>
          <p:cNvPr id="108" name="Straight Connector 107"/>
          <p:cNvCxnSpPr/>
          <p:nvPr/>
        </p:nvCxnSpPr>
        <p:spPr>
          <a:xfrm>
            <a:off x="6898972" y="3887443"/>
            <a:ext cx="1724025" cy="0"/>
          </a:xfrm>
          <a:prstGeom prst="line">
            <a:avLst/>
          </a:prstGeom>
          <a:noFill/>
          <a:ln w="12700" cap="flat" cmpd="sng" algn="ctr">
            <a:solidFill>
              <a:srgbClr val="00A1DE"/>
            </a:solidFill>
            <a:prstDash val="solid"/>
            <a:headEnd type="none"/>
            <a:tailEnd type="none"/>
          </a:ln>
          <a:effectLst/>
        </p:spPr>
      </p:cxnSp>
      <p:sp>
        <p:nvSpPr>
          <p:cNvPr id="109" name="Rectangle 108"/>
          <p:cNvSpPr/>
          <p:nvPr/>
        </p:nvSpPr>
        <p:spPr>
          <a:xfrm>
            <a:off x="6988780" y="3908291"/>
            <a:ext cx="1771650" cy="430887"/>
          </a:xfrm>
          <a:prstGeom prst="rect">
            <a:avLst/>
          </a:prstGeom>
        </p:spPr>
        <p:txBody>
          <a:bodyPr wrap="square" lIns="0" tIns="0" rIns="0" bIns="0">
            <a:spAutoFit/>
          </a:bodyPr>
          <a:lstStyle/>
          <a:p>
            <a:pPr eaLnBrk="1" fontAlgn="auto" hangingPunct="1">
              <a:spcBef>
                <a:spcPts val="0"/>
              </a:spcBef>
              <a:spcAft>
                <a:spcPts val="600"/>
              </a:spcAft>
            </a:pPr>
            <a:r>
              <a:rPr lang="en-US" sz="1400" dirty="0">
                <a:solidFill>
                  <a:srgbClr val="313131"/>
                </a:solidFill>
                <a:latin typeface="Arial"/>
              </a:rPr>
              <a:t>State Security Breach Notification Laws</a:t>
            </a:r>
          </a:p>
        </p:txBody>
      </p:sp>
      <p:sp>
        <p:nvSpPr>
          <p:cNvPr id="110" name="Rectangle 109"/>
          <p:cNvSpPr/>
          <p:nvPr/>
        </p:nvSpPr>
        <p:spPr>
          <a:xfrm>
            <a:off x="6988780" y="3676842"/>
            <a:ext cx="1344336" cy="215444"/>
          </a:xfrm>
          <a:prstGeom prst="rect">
            <a:avLst/>
          </a:prstGeom>
        </p:spPr>
        <p:txBody>
          <a:bodyPr wrap="square" lIns="0" tIns="0" rIns="0" bIns="0">
            <a:spAutoFit/>
          </a:bodyPr>
          <a:lstStyle/>
          <a:p>
            <a:pPr lvl="0" eaLnBrk="1" fontAlgn="auto" hangingPunct="1">
              <a:spcBef>
                <a:spcPts val="0"/>
              </a:spcBef>
              <a:spcAft>
                <a:spcPts val="600"/>
              </a:spcAft>
            </a:pPr>
            <a:r>
              <a:rPr lang="en-US" sz="1400" b="1" dirty="0" smtClean="0">
                <a:solidFill>
                  <a:srgbClr val="313131"/>
                </a:solidFill>
                <a:latin typeface="Arial"/>
              </a:rPr>
              <a:t>Protected by…</a:t>
            </a:r>
            <a:endParaRPr lang="en-US" sz="1100" dirty="0">
              <a:solidFill>
                <a:srgbClr val="313131"/>
              </a:solidFill>
              <a:latin typeface="Arial"/>
            </a:endParaRPr>
          </a:p>
        </p:txBody>
      </p:sp>
      <p:cxnSp>
        <p:nvCxnSpPr>
          <p:cNvPr id="111" name="Straight Connector 110"/>
          <p:cNvCxnSpPr/>
          <p:nvPr/>
        </p:nvCxnSpPr>
        <p:spPr>
          <a:xfrm flipV="1">
            <a:off x="5110161" y="2373201"/>
            <a:ext cx="1228704" cy="120913"/>
          </a:xfrm>
          <a:prstGeom prst="line">
            <a:avLst/>
          </a:prstGeom>
          <a:noFill/>
          <a:ln w="12700" cap="flat" cmpd="sng" algn="ctr">
            <a:solidFill>
              <a:srgbClr val="00A1DE"/>
            </a:solidFill>
            <a:prstDash val="solid"/>
            <a:headEnd type="none"/>
            <a:tailEnd type="none"/>
          </a:ln>
          <a:effectLst/>
        </p:spPr>
      </p:cxnSp>
      <p:cxnSp>
        <p:nvCxnSpPr>
          <p:cNvPr id="114" name="Straight Connector 113"/>
          <p:cNvCxnSpPr/>
          <p:nvPr/>
        </p:nvCxnSpPr>
        <p:spPr>
          <a:xfrm>
            <a:off x="6338865" y="2373767"/>
            <a:ext cx="1847850" cy="0"/>
          </a:xfrm>
          <a:prstGeom prst="line">
            <a:avLst/>
          </a:prstGeom>
          <a:noFill/>
          <a:ln w="12700" cap="flat" cmpd="sng" algn="ctr">
            <a:solidFill>
              <a:srgbClr val="00A1DE"/>
            </a:solidFill>
            <a:prstDash val="solid"/>
            <a:headEnd type="none"/>
            <a:tailEnd type="none"/>
          </a:ln>
          <a:effectLst/>
        </p:spPr>
      </p:cxnSp>
      <p:sp>
        <p:nvSpPr>
          <p:cNvPr id="115" name="Rectangle 114"/>
          <p:cNvSpPr/>
          <p:nvPr/>
        </p:nvSpPr>
        <p:spPr>
          <a:xfrm>
            <a:off x="6398139" y="2157757"/>
            <a:ext cx="1426016" cy="215444"/>
          </a:xfrm>
          <a:prstGeom prst="rect">
            <a:avLst/>
          </a:prstGeom>
        </p:spPr>
        <p:txBody>
          <a:bodyPr wrap="square" lIns="0" tIns="0" rIns="0" bIns="0">
            <a:spAutoFit/>
          </a:bodyPr>
          <a:lstStyle/>
          <a:p>
            <a:pPr lvl="0" eaLnBrk="1" fontAlgn="auto" hangingPunct="1">
              <a:spcBef>
                <a:spcPts val="0"/>
              </a:spcBef>
              <a:spcAft>
                <a:spcPts val="600"/>
              </a:spcAft>
            </a:pPr>
            <a:r>
              <a:rPr lang="en-US" sz="1400" b="1" dirty="0" smtClean="0">
                <a:solidFill>
                  <a:srgbClr val="313131"/>
                </a:solidFill>
                <a:latin typeface="Arial"/>
              </a:rPr>
              <a:t>Protected by…</a:t>
            </a:r>
            <a:endParaRPr lang="en-US" sz="1100" dirty="0">
              <a:solidFill>
                <a:srgbClr val="313131"/>
              </a:solidFill>
              <a:latin typeface="Arial"/>
            </a:endParaRPr>
          </a:p>
        </p:txBody>
      </p:sp>
      <p:sp>
        <p:nvSpPr>
          <p:cNvPr id="116" name="Rectangle 115"/>
          <p:cNvSpPr/>
          <p:nvPr/>
        </p:nvSpPr>
        <p:spPr>
          <a:xfrm>
            <a:off x="6425675" y="2398757"/>
            <a:ext cx="2321075" cy="430887"/>
          </a:xfrm>
          <a:prstGeom prst="rect">
            <a:avLst/>
          </a:prstGeom>
        </p:spPr>
        <p:txBody>
          <a:bodyPr wrap="square" lIns="0" tIns="0" rIns="0" bIns="0">
            <a:spAutoFit/>
          </a:bodyPr>
          <a:lstStyle/>
          <a:p>
            <a:pPr eaLnBrk="1" fontAlgn="auto" hangingPunct="1">
              <a:spcBef>
                <a:spcPts val="0"/>
              </a:spcBef>
              <a:spcAft>
                <a:spcPts val="600"/>
              </a:spcAft>
            </a:pPr>
            <a:r>
              <a:rPr lang="en-US" sz="1400" dirty="0">
                <a:solidFill>
                  <a:srgbClr val="313131"/>
                </a:solidFill>
                <a:latin typeface="Arial"/>
              </a:rPr>
              <a:t>Financial Services Modernization Act of 1999</a:t>
            </a:r>
          </a:p>
        </p:txBody>
      </p:sp>
      <p:cxnSp>
        <p:nvCxnSpPr>
          <p:cNvPr id="117" name="Straight Connector 116"/>
          <p:cNvCxnSpPr>
            <a:stCxn id="101" idx="4"/>
          </p:cNvCxnSpPr>
          <p:nvPr/>
        </p:nvCxnSpPr>
        <p:spPr>
          <a:xfrm flipH="1" flipV="1">
            <a:off x="2205630" y="2282965"/>
            <a:ext cx="845061" cy="553150"/>
          </a:xfrm>
          <a:prstGeom prst="line">
            <a:avLst/>
          </a:prstGeom>
          <a:noFill/>
          <a:ln w="12700" cap="flat" cmpd="sng" algn="ctr">
            <a:solidFill>
              <a:srgbClr val="00A1DE"/>
            </a:solidFill>
            <a:prstDash val="solid"/>
            <a:headEnd type="none"/>
            <a:tailEnd type="none"/>
          </a:ln>
          <a:effectLst/>
        </p:spPr>
      </p:cxnSp>
      <p:cxnSp>
        <p:nvCxnSpPr>
          <p:cNvPr id="118" name="Straight Connector 117"/>
          <p:cNvCxnSpPr/>
          <p:nvPr/>
        </p:nvCxnSpPr>
        <p:spPr>
          <a:xfrm flipH="1">
            <a:off x="371123" y="2286424"/>
            <a:ext cx="1834507" cy="0"/>
          </a:xfrm>
          <a:prstGeom prst="line">
            <a:avLst/>
          </a:prstGeom>
          <a:noFill/>
          <a:ln w="12700" cap="flat" cmpd="sng" algn="ctr">
            <a:solidFill>
              <a:srgbClr val="00A1DE"/>
            </a:solidFill>
            <a:prstDash val="solid"/>
            <a:headEnd type="none"/>
            <a:tailEnd type="none"/>
          </a:ln>
          <a:effectLst/>
        </p:spPr>
      </p:cxnSp>
      <p:sp>
        <p:nvSpPr>
          <p:cNvPr id="119" name="Rectangle 118"/>
          <p:cNvSpPr/>
          <p:nvPr/>
        </p:nvSpPr>
        <p:spPr>
          <a:xfrm>
            <a:off x="391216" y="2074440"/>
            <a:ext cx="1685996" cy="215444"/>
          </a:xfrm>
          <a:prstGeom prst="rect">
            <a:avLst/>
          </a:prstGeom>
        </p:spPr>
        <p:txBody>
          <a:bodyPr wrap="square" lIns="0" tIns="0" rIns="0" bIns="0">
            <a:spAutoFit/>
          </a:bodyPr>
          <a:lstStyle/>
          <a:p>
            <a:pPr eaLnBrk="1" fontAlgn="auto" hangingPunct="1">
              <a:spcBef>
                <a:spcPts val="0"/>
              </a:spcBef>
              <a:spcAft>
                <a:spcPts val="600"/>
              </a:spcAft>
            </a:pPr>
            <a:r>
              <a:rPr lang="en-US" sz="1400" b="1" dirty="0" smtClean="0">
                <a:solidFill>
                  <a:srgbClr val="313131"/>
                </a:solidFill>
                <a:latin typeface="Arial"/>
              </a:rPr>
              <a:t>Protected by…</a:t>
            </a:r>
            <a:endParaRPr lang="en-US" sz="1100" dirty="0">
              <a:solidFill>
                <a:srgbClr val="313131"/>
              </a:solidFill>
              <a:latin typeface="Arial"/>
            </a:endParaRPr>
          </a:p>
        </p:txBody>
      </p:sp>
      <p:sp>
        <p:nvSpPr>
          <p:cNvPr id="120" name="Rectangle 119"/>
          <p:cNvSpPr/>
          <p:nvPr/>
        </p:nvSpPr>
        <p:spPr>
          <a:xfrm>
            <a:off x="384866" y="2316911"/>
            <a:ext cx="1771650" cy="861774"/>
          </a:xfrm>
          <a:prstGeom prst="rect">
            <a:avLst/>
          </a:prstGeom>
        </p:spPr>
        <p:txBody>
          <a:bodyPr wrap="square" lIns="0" tIns="0" rIns="0" bIns="0">
            <a:spAutoFit/>
          </a:bodyPr>
          <a:lstStyle/>
          <a:p>
            <a:pPr eaLnBrk="1" fontAlgn="auto" hangingPunct="1">
              <a:spcBef>
                <a:spcPts val="0"/>
              </a:spcBef>
              <a:spcAft>
                <a:spcPts val="600"/>
              </a:spcAft>
            </a:pPr>
            <a:r>
              <a:rPr lang="en-US" sz="1400" dirty="0">
                <a:solidFill>
                  <a:srgbClr val="313131"/>
                </a:solidFill>
                <a:latin typeface="Arial"/>
              </a:rPr>
              <a:t>Health Insurance Portability and Accountability Act of 1996</a:t>
            </a:r>
          </a:p>
        </p:txBody>
      </p:sp>
      <p:cxnSp>
        <p:nvCxnSpPr>
          <p:cNvPr id="121" name="Straight Connector 120"/>
          <p:cNvCxnSpPr/>
          <p:nvPr/>
        </p:nvCxnSpPr>
        <p:spPr>
          <a:xfrm flipH="1">
            <a:off x="3644521" y="5516488"/>
            <a:ext cx="358136" cy="306402"/>
          </a:xfrm>
          <a:prstGeom prst="line">
            <a:avLst/>
          </a:prstGeom>
          <a:noFill/>
          <a:ln w="12700" cap="flat" cmpd="sng" algn="ctr">
            <a:solidFill>
              <a:srgbClr val="00A1DE"/>
            </a:solidFill>
            <a:prstDash val="solid"/>
            <a:headEnd type="none"/>
            <a:tailEnd type="none"/>
          </a:ln>
          <a:effectLst/>
        </p:spPr>
      </p:cxnSp>
      <p:cxnSp>
        <p:nvCxnSpPr>
          <p:cNvPr id="122" name="Straight Connector 121"/>
          <p:cNvCxnSpPr/>
          <p:nvPr/>
        </p:nvCxnSpPr>
        <p:spPr>
          <a:xfrm>
            <a:off x="2022486" y="5824393"/>
            <a:ext cx="1626256" cy="0"/>
          </a:xfrm>
          <a:prstGeom prst="line">
            <a:avLst/>
          </a:prstGeom>
          <a:noFill/>
          <a:ln w="12700" cap="flat" cmpd="sng" algn="ctr">
            <a:solidFill>
              <a:srgbClr val="00A1DE"/>
            </a:solidFill>
            <a:prstDash val="solid"/>
            <a:headEnd type="none"/>
            <a:tailEnd type="none"/>
          </a:ln>
          <a:effectLst/>
        </p:spPr>
      </p:cxnSp>
      <p:sp>
        <p:nvSpPr>
          <p:cNvPr id="123" name="Rectangle 122"/>
          <p:cNvSpPr/>
          <p:nvPr/>
        </p:nvSpPr>
        <p:spPr>
          <a:xfrm>
            <a:off x="2046892" y="5607446"/>
            <a:ext cx="1658204" cy="215444"/>
          </a:xfrm>
          <a:prstGeom prst="rect">
            <a:avLst/>
          </a:prstGeom>
        </p:spPr>
        <p:txBody>
          <a:bodyPr wrap="square" lIns="0" tIns="0" rIns="0" bIns="0">
            <a:spAutoFit/>
          </a:bodyPr>
          <a:lstStyle/>
          <a:p>
            <a:pPr lvl="0" eaLnBrk="1" fontAlgn="auto" hangingPunct="1">
              <a:spcBef>
                <a:spcPts val="0"/>
              </a:spcBef>
              <a:spcAft>
                <a:spcPts val="600"/>
              </a:spcAft>
            </a:pPr>
            <a:r>
              <a:rPr lang="en-US" sz="1400" b="1" dirty="0" smtClean="0">
                <a:solidFill>
                  <a:srgbClr val="313131"/>
                </a:solidFill>
                <a:latin typeface="Arial"/>
              </a:rPr>
              <a:t>Governed by…</a:t>
            </a:r>
            <a:endParaRPr lang="en-US" sz="1100" dirty="0">
              <a:solidFill>
                <a:srgbClr val="313131"/>
              </a:solidFill>
              <a:latin typeface="Arial"/>
            </a:endParaRPr>
          </a:p>
        </p:txBody>
      </p:sp>
      <p:sp>
        <p:nvSpPr>
          <p:cNvPr id="124" name="Rectangle 123"/>
          <p:cNvSpPr/>
          <p:nvPr/>
        </p:nvSpPr>
        <p:spPr>
          <a:xfrm>
            <a:off x="2041410" y="5857948"/>
            <a:ext cx="1771650" cy="646331"/>
          </a:xfrm>
          <a:prstGeom prst="rect">
            <a:avLst/>
          </a:prstGeom>
        </p:spPr>
        <p:txBody>
          <a:bodyPr wrap="square" lIns="0" tIns="0" rIns="0" bIns="0">
            <a:spAutoFit/>
          </a:bodyPr>
          <a:lstStyle/>
          <a:p>
            <a:pPr eaLnBrk="1" fontAlgn="auto" hangingPunct="1">
              <a:spcBef>
                <a:spcPts val="0"/>
              </a:spcBef>
              <a:spcAft>
                <a:spcPts val="600"/>
              </a:spcAft>
            </a:pPr>
            <a:r>
              <a:rPr lang="en-US" sz="1400" dirty="0">
                <a:solidFill>
                  <a:srgbClr val="313131"/>
                </a:solidFill>
                <a:latin typeface="Arial"/>
              </a:rPr>
              <a:t>Payment Card Industry Data Security Standard</a:t>
            </a:r>
          </a:p>
        </p:txBody>
      </p:sp>
      <p:cxnSp>
        <p:nvCxnSpPr>
          <p:cNvPr id="125" name="Straight Connector 124"/>
          <p:cNvCxnSpPr>
            <a:stCxn id="104" idx="1"/>
          </p:cNvCxnSpPr>
          <p:nvPr/>
        </p:nvCxnSpPr>
        <p:spPr>
          <a:xfrm>
            <a:off x="6093309" y="5226568"/>
            <a:ext cx="667761" cy="395380"/>
          </a:xfrm>
          <a:prstGeom prst="line">
            <a:avLst/>
          </a:prstGeom>
          <a:noFill/>
          <a:ln w="12700" cap="flat" cmpd="sng" algn="ctr">
            <a:solidFill>
              <a:srgbClr val="00A1DE"/>
            </a:solidFill>
            <a:prstDash val="solid"/>
            <a:headEnd type="none"/>
            <a:tailEnd type="none"/>
          </a:ln>
          <a:effectLst/>
        </p:spPr>
      </p:cxnSp>
      <p:cxnSp>
        <p:nvCxnSpPr>
          <p:cNvPr id="126" name="Straight Connector 125"/>
          <p:cNvCxnSpPr/>
          <p:nvPr/>
        </p:nvCxnSpPr>
        <p:spPr>
          <a:xfrm>
            <a:off x="6761070" y="5621948"/>
            <a:ext cx="1651000" cy="0"/>
          </a:xfrm>
          <a:prstGeom prst="line">
            <a:avLst/>
          </a:prstGeom>
          <a:noFill/>
          <a:ln w="12700" cap="flat" cmpd="sng" algn="ctr">
            <a:solidFill>
              <a:srgbClr val="00A1DE"/>
            </a:solidFill>
            <a:prstDash val="solid"/>
            <a:headEnd type="none"/>
            <a:tailEnd type="none"/>
          </a:ln>
          <a:effectLst/>
        </p:spPr>
      </p:cxnSp>
      <p:sp>
        <p:nvSpPr>
          <p:cNvPr id="127" name="Rectangle 126"/>
          <p:cNvSpPr/>
          <p:nvPr/>
        </p:nvSpPr>
        <p:spPr>
          <a:xfrm>
            <a:off x="6817438" y="5408766"/>
            <a:ext cx="1454860" cy="215444"/>
          </a:xfrm>
          <a:prstGeom prst="rect">
            <a:avLst/>
          </a:prstGeom>
        </p:spPr>
        <p:txBody>
          <a:bodyPr wrap="square" lIns="0" tIns="0" rIns="0" bIns="0">
            <a:spAutoFit/>
          </a:bodyPr>
          <a:lstStyle/>
          <a:p>
            <a:pPr lvl="0" eaLnBrk="1" fontAlgn="auto" hangingPunct="1">
              <a:spcBef>
                <a:spcPts val="0"/>
              </a:spcBef>
              <a:spcAft>
                <a:spcPts val="600"/>
              </a:spcAft>
            </a:pPr>
            <a:r>
              <a:rPr lang="en-US" sz="1400" b="1" dirty="0" smtClean="0">
                <a:solidFill>
                  <a:srgbClr val="313131"/>
                </a:solidFill>
                <a:latin typeface="Arial"/>
              </a:rPr>
              <a:t>Protected by…</a:t>
            </a:r>
            <a:endParaRPr lang="en-US" sz="1100" dirty="0">
              <a:solidFill>
                <a:srgbClr val="313131"/>
              </a:solidFill>
              <a:latin typeface="Arial"/>
            </a:endParaRPr>
          </a:p>
        </p:txBody>
      </p:sp>
      <p:sp>
        <p:nvSpPr>
          <p:cNvPr id="128" name="Rectangle 127"/>
          <p:cNvSpPr/>
          <p:nvPr/>
        </p:nvSpPr>
        <p:spPr>
          <a:xfrm>
            <a:off x="6817438" y="5657700"/>
            <a:ext cx="1771650" cy="215444"/>
          </a:xfrm>
          <a:prstGeom prst="rect">
            <a:avLst/>
          </a:prstGeom>
        </p:spPr>
        <p:txBody>
          <a:bodyPr wrap="square" lIns="0" tIns="0" rIns="0" bIns="0">
            <a:spAutoFit/>
          </a:bodyPr>
          <a:lstStyle/>
          <a:p>
            <a:pPr eaLnBrk="1" fontAlgn="auto" hangingPunct="1">
              <a:spcBef>
                <a:spcPts val="0"/>
              </a:spcBef>
              <a:spcAft>
                <a:spcPts val="600"/>
              </a:spcAft>
            </a:pPr>
            <a:r>
              <a:rPr lang="en-US" sz="1400" dirty="0">
                <a:solidFill>
                  <a:srgbClr val="313131"/>
                </a:solidFill>
                <a:latin typeface="Arial"/>
              </a:rPr>
              <a:t>Privacy Act of 1974</a:t>
            </a:r>
          </a:p>
        </p:txBody>
      </p:sp>
      <p:cxnSp>
        <p:nvCxnSpPr>
          <p:cNvPr id="129" name="Straight Connector 128"/>
          <p:cNvCxnSpPr>
            <a:stCxn id="102" idx="3"/>
          </p:cNvCxnSpPr>
          <p:nvPr/>
        </p:nvCxnSpPr>
        <p:spPr>
          <a:xfrm flipH="1" flipV="1">
            <a:off x="2003923" y="4309262"/>
            <a:ext cx="761727" cy="361430"/>
          </a:xfrm>
          <a:prstGeom prst="line">
            <a:avLst/>
          </a:prstGeom>
          <a:noFill/>
          <a:ln w="12700" cap="flat" cmpd="sng" algn="ctr">
            <a:solidFill>
              <a:srgbClr val="00A1DE"/>
            </a:solidFill>
            <a:prstDash val="solid"/>
            <a:headEnd type="none"/>
            <a:tailEnd type="none"/>
          </a:ln>
          <a:effectLst/>
        </p:spPr>
      </p:cxnSp>
      <p:cxnSp>
        <p:nvCxnSpPr>
          <p:cNvPr id="130" name="Straight Connector 129"/>
          <p:cNvCxnSpPr/>
          <p:nvPr/>
        </p:nvCxnSpPr>
        <p:spPr>
          <a:xfrm flipH="1">
            <a:off x="389730" y="4309262"/>
            <a:ext cx="1606550" cy="0"/>
          </a:xfrm>
          <a:prstGeom prst="line">
            <a:avLst/>
          </a:prstGeom>
          <a:noFill/>
          <a:ln w="12700" cap="flat" cmpd="sng" algn="ctr">
            <a:solidFill>
              <a:srgbClr val="00A1DE"/>
            </a:solidFill>
            <a:prstDash val="solid"/>
            <a:headEnd type="none"/>
            <a:tailEnd type="none"/>
          </a:ln>
          <a:effectLst/>
        </p:spPr>
      </p:cxnSp>
      <p:sp>
        <p:nvSpPr>
          <p:cNvPr id="131" name="Rectangle 130"/>
          <p:cNvSpPr/>
          <p:nvPr/>
        </p:nvSpPr>
        <p:spPr>
          <a:xfrm>
            <a:off x="395285" y="4097306"/>
            <a:ext cx="1270829" cy="215444"/>
          </a:xfrm>
          <a:prstGeom prst="rect">
            <a:avLst/>
          </a:prstGeom>
        </p:spPr>
        <p:txBody>
          <a:bodyPr wrap="square" lIns="0" tIns="0" rIns="0" bIns="0">
            <a:spAutoFit/>
          </a:bodyPr>
          <a:lstStyle/>
          <a:p>
            <a:pPr lvl="0" eaLnBrk="1" fontAlgn="auto" hangingPunct="1">
              <a:spcBef>
                <a:spcPts val="0"/>
              </a:spcBef>
              <a:spcAft>
                <a:spcPts val="600"/>
              </a:spcAft>
            </a:pPr>
            <a:r>
              <a:rPr lang="en-US" sz="1400" b="1" dirty="0" smtClean="0">
                <a:solidFill>
                  <a:srgbClr val="313131"/>
                </a:solidFill>
                <a:latin typeface="Arial"/>
              </a:rPr>
              <a:t>Protected by...</a:t>
            </a:r>
            <a:endParaRPr lang="en-US" sz="1100" dirty="0">
              <a:solidFill>
                <a:srgbClr val="313131"/>
              </a:solidFill>
              <a:latin typeface="Arial"/>
            </a:endParaRPr>
          </a:p>
        </p:txBody>
      </p:sp>
      <p:sp>
        <p:nvSpPr>
          <p:cNvPr id="132" name="Rectangle 131"/>
          <p:cNvSpPr/>
          <p:nvPr/>
        </p:nvSpPr>
        <p:spPr>
          <a:xfrm>
            <a:off x="387859" y="4328312"/>
            <a:ext cx="1608421" cy="646331"/>
          </a:xfrm>
          <a:prstGeom prst="rect">
            <a:avLst/>
          </a:prstGeom>
        </p:spPr>
        <p:txBody>
          <a:bodyPr wrap="square" lIns="0" tIns="0" rIns="0" bIns="0">
            <a:spAutoFit/>
          </a:bodyPr>
          <a:lstStyle/>
          <a:p>
            <a:pPr eaLnBrk="1" fontAlgn="auto" hangingPunct="1">
              <a:spcBef>
                <a:spcPts val="0"/>
              </a:spcBef>
              <a:spcAft>
                <a:spcPts val="600"/>
              </a:spcAft>
            </a:pPr>
            <a:r>
              <a:rPr lang="en-US" sz="1400" dirty="0">
                <a:solidFill>
                  <a:srgbClr val="313131"/>
                </a:solidFill>
                <a:latin typeface="Arial"/>
              </a:rPr>
              <a:t>Family Educational Rights and Privacy </a:t>
            </a:r>
            <a:r>
              <a:rPr lang="en-US" sz="1400" dirty="0" smtClean="0">
                <a:solidFill>
                  <a:srgbClr val="313131"/>
                </a:solidFill>
                <a:latin typeface="Arial"/>
              </a:rPr>
              <a:t>Act of </a:t>
            </a:r>
            <a:r>
              <a:rPr lang="en-US" sz="1400" dirty="0">
                <a:solidFill>
                  <a:srgbClr val="313131"/>
                </a:solidFill>
                <a:latin typeface="Arial"/>
              </a:rPr>
              <a:t>1974</a:t>
            </a:r>
          </a:p>
        </p:txBody>
      </p:sp>
      <p:sp>
        <p:nvSpPr>
          <p:cNvPr id="36" name="Rectangle 35"/>
          <p:cNvSpPr/>
          <p:nvPr/>
        </p:nvSpPr>
        <p:spPr>
          <a:xfrm>
            <a:off x="5098132" y="4262682"/>
            <a:ext cx="1205543" cy="738664"/>
          </a:xfrm>
          <a:prstGeom prst="rect">
            <a:avLst/>
          </a:prstGeom>
          <a:noFill/>
        </p:spPr>
        <p:txBody>
          <a:bodyPr wrap="square">
            <a:spAutoFit/>
          </a:bodyPr>
          <a:lstStyle/>
          <a:p>
            <a:pPr lvl="0" algn="ctr" eaLnBrk="1" fontAlgn="auto" hangingPunct="1">
              <a:spcBef>
                <a:spcPts val="0"/>
              </a:spcBef>
              <a:spcAft>
                <a:spcPts val="0"/>
              </a:spcAft>
              <a:defRPr/>
            </a:pPr>
            <a:r>
              <a:rPr lang="en-US" sz="1400" kern="0" dirty="0">
                <a:solidFill>
                  <a:srgbClr val="FFFFFF"/>
                </a:solidFill>
                <a:latin typeface="Arial"/>
              </a:rPr>
              <a:t>Federal Government Records</a:t>
            </a:r>
          </a:p>
        </p:txBody>
      </p:sp>
    </p:spTree>
    <p:extLst>
      <p:ext uri="{BB962C8B-B14F-4D97-AF65-F5344CB8AC3E}">
        <p14:creationId xmlns:p14="http://schemas.microsoft.com/office/powerpoint/2010/main" val="4028162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extLst>
              <p:ext uri="{D42A27DB-BD31-4B8C-83A1-F6EECF244321}">
                <p14:modId xmlns:p14="http://schemas.microsoft.com/office/powerpoint/2010/main" val="4127095889"/>
              </p:ext>
            </p:extLst>
          </p:nvPr>
        </p:nvGraphicFramePr>
        <p:xfrm>
          <a:off x="391638" y="4112298"/>
          <a:ext cx="8362737" cy="952198"/>
        </p:xfrm>
        <a:graphic>
          <a:graphicData uri="http://schemas.openxmlformats.org/drawingml/2006/table">
            <a:tbl>
              <a:tblPr firstRow="1" bandRow="1">
                <a:tableStyleId>{5C22544A-7EE6-4342-B048-85BDC9FD1C3A}</a:tableStyleId>
              </a:tblPr>
              <a:tblGrid>
                <a:gridCol w="1799472"/>
                <a:gridCol w="1725283"/>
                <a:gridCol w="4837982"/>
              </a:tblGrid>
              <a:tr h="952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mn-lt"/>
                          <a:ea typeface="+mn-ea"/>
                          <a:cs typeface="+mn-cs"/>
                        </a:rPr>
                        <a:t>Government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defTabSz="1462088">
                        <a:buFont typeface="Wingdings" panose="05000000000000000000" pitchFamily="2" charset="2"/>
                        <a:buChar char="§"/>
                      </a:pPr>
                      <a:r>
                        <a:rPr lang="en-US" sz="1800" b="1" dirty="0" smtClean="0">
                          <a:solidFill>
                            <a:schemeClr val="tx1"/>
                          </a:solidFill>
                          <a:latin typeface="+mn-lt"/>
                        </a:rPr>
                        <a:t>Federal Government Agencies</a:t>
                      </a:r>
                    </a:p>
                    <a:p>
                      <a:pPr marL="285750" indent="-285750" defTabSz="1462088">
                        <a:buFont typeface="Wingdings" panose="05000000000000000000" pitchFamily="2" charset="2"/>
                        <a:buChar char="§"/>
                      </a:pPr>
                      <a:r>
                        <a:rPr lang="en-US" sz="1800" b="1" dirty="0" smtClean="0">
                          <a:solidFill>
                            <a:schemeClr val="tx1"/>
                          </a:solidFill>
                          <a:latin typeface="+mn-lt"/>
                        </a:rPr>
                        <a:t>State Government Agencies</a:t>
                      </a:r>
                    </a:p>
                    <a:p>
                      <a:pPr marL="285750" indent="-285750" defTabSz="1462088">
                        <a:buFont typeface="Wingdings" panose="05000000000000000000" pitchFamily="2" charset="2"/>
                        <a:buChar char="§"/>
                      </a:pPr>
                      <a:r>
                        <a:rPr lang="en-US" sz="1800" b="1" dirty="0" smtClean="0">
                          <a:solidFill>
                            <a:schemeClr val="tx1"/>
                          </a:solidFill>
                          <a:latin typeface="+mn-lt"/>
                        </a:rPr>
                        <a:t>Government Contractors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6" name="Freeform 95"/>
          <p:cNvSpPr>
            <a:spLocks noChangeAspect="1" noEditPoints="1"/>
          </p:cNvSpPr>
          <p:nvPr/>
        </p:nvSpPr>
        <p:spPr bwMode="auto">
          <a:xfrm>
            <a:off x="2551322" y="4194994"/>
            <a:ext cx="885298" cy="738504"/>
          </a:xfrm>
          <a:custGeom>
            <a:avLst/>
            <a:gdLst>
              <a:gd name="T0" fmla="*/ 235 w 241"/>
              <a:gd name="T1" fmla="*/ 183 h 207"/>
              <a:gd name="T2" fmla="*/ 227 w 241"/>
              <a:gd name="T3" fmla="*/ 134 h 207"/>
              <a:gd name="T4" fmla="*/ 230 w 241"/>
              <a:gd name="T5" fmla="*/ 124 h 207"/>
              <a:gd name="T6" fmla="*/ 227 w 241"/>
              <a:gd name="T7" fmla="*/ 124 h 207"/>
              <a:gd name="T8" fmla="*/ 166 w 241"/>
              <a:gd name="T9" fmla="*/ 90 h 207"/>
              <a:gd name="T10" fmla="*/ 169 w 241"/>
              <a:gd name="T11" fmla="*/ 81 h 207"/>
              <a:gd name="T12" fmla="*/ 128 w 241"/>
              <a:gd name="T13" fmla="*/ 41 h 207"/>
              <a:gd name="T14" fmla="*/ 124 w 241"/>
              <a:gd name="T15" fmla="*/ 34 h 207"/>
              <a:gd name="T16" fmla="*/ 118 w 241"/>
              <a:gd name="T17" fmla="*/ 34 h 207"/>
              <a:gd name="T18" fmla="*/ 114 w 241"/>
              <a:gd name="T19" fmla="*/ 41 h 207"/>
              <a:gd name="T20" fmla="*/ 107 w 241"/>
              <a:gd name="T21" fmla="*/ 77 h 207"/>
              <a:gd name="T22" fmla="*/ 107 w 241"/>
              <a:gd name="T23" fmla="*/ 81 h 207"/>
              <a:gd name="T24" fmla="*/ 72 w 241"/>
              <a:gd name="T25" fmla="*/ 90 h 207"/>
              <a:gd name="T26" fmla="*/ 75 w 241"/>
              <a:gd name="T27" fmla="*/ 113 h 207"/>
              <a:gd name="T28" fmla="*/ 11 w 241"/>
              <a:gd name="T29" fmla="*/ 124 h 207"/>
              <a:gd name="T30" fmla="*/ 14 w 241"/>
              <a:gd name="T31" fmla="*/ 134 h 207"/>
              <a:gd name="T32" fmla="*/ 7 w 241"/>
              <a:gd name="T33" fmla="*/ 183 h 207"/>
              <a:gd name="T34" fmla="*/ 0 w 241"/>
              <a:gd name="T35" fmla="*/ 195 h 207"/>
              <a:gd name="T36" fmla="*/ 241 w 241"/>
              <a:gd name="T37" fmla="*/ 207 h 207"/>
              <a:gd name="T38" fmla="*/ 235 w 241"/>
              <a:gd name="T39" fmla="*/ 195 h 207"/>
              <a:gd name="T40" fmla="*/ 149 w 241"/>
              <a:gd name="T41" fmla="*/ 93 h 207"/>
              <a:gd name="T42" fmla="*/ 138 w 241"/>
              <a:gd name="T43" fmla="*/ 109 h 207"/>
              <a:gd name="T44" fmla="*/ 116 w 241"/>
              <a:gd name="T45" fmla="*/ 93 h 207"/>
              <a:gd name="T46" fmla="*/ 127 w 241"/>
              <a:gd name="T47" fmla="*/ 109 h 207"/>
              <a:gd name="T48" fmla="*/ 116 w 241"/>
              <a:gd name="T49" fmla="*/ 93 h 207"/>
              <a:gd name="T50" fmla="*/ 104 w 241"/>
              <a:gd name="T51" fmla="*/ 93 h 207"/>
              <a:gd name="T52" fmla="*/ 93 w 241"/>
              <a:gd name="T53" fmla="*/ 109 h 207"/>
              <a:gd name="T54" fmla="*/ 41 w 241"/>
              <a:gd name="T55" fmla="*/ 187 h 207"/>
              <a:gd name="T56" fmla="*/ 30 w 241"/>
              <a:gd name="T57" fmla="*/ 171 h 207"/>
              <a:gd name="T58" fmla="*/ 41 w 241"/>
              <a:gd name="T59" fmla="*/ 187 h 207"/>
              <a:gd name="T60" fmla="*/ 30 w 241"/>
              <a:gd name="T61" fmla="*/ 156 h 207"/>
              <a:gd name="T62" fmla="*/ 41 w 241"/>
              <a:gd name="T63" fmla="*/ 140 h 207"/>
              <a:gd name="T64" fmla="*/ 64 w 241"/>
              <a:gd name="T65" fmla="*/ 187 h 207"/>
              <a:gd name="T66" fmla="*/ 53 w 241"/>
              <a:gd name="T67" fmla="*/ 171 h 207"/>
              <a:gd name="T68" fmla="*/ 64 w 241"/>
              <a:gd name="T69" fmla="*/ 187 h 207"/>
              <a:gd name="T70" fmla="*/ 53 w 241"/>
              <a:gd name="T71" fmla="*/ 156 h 207"/>
              <a:gd name="T72" fmla="*/ 64 w 241"/>
              <a:gd name="T73" fmla="*/ 140 h 207"/>
              <a:gd name="T74" fmla="*/ 166 w 241"/>
              <a:gd name="T75" fmla="*/ 147 h 207"/>
              <a:gd name="T76" fmla="*/ 158 w 241"/>
              <a:gd name="T77" fmla="*/ 195 h 207"/>
              <a:gd name="T78" fmla="*/ 148 w 241"/>
              <a:gd name="T79" fmla="*/ 147 h 207"/>
              <a:gd name="T80" fmla="*/ 136 w 241"/>
              <a:gd name="T81" fmla="*/ 195 h 207"/>
              <a:gd name="T82" fmla="*/ 126 w 241"/>
              <a:gd name="T83" fmla="*/ 147 h 207"/>
              <a:gd name="T84" fmla="*/ 115 w 241"/>
              <a:gd name="T85" fmla="*/ 195 h 207"/>
              <a:gd name="T86" fmla="*/ 105 w 241"/>
              <a:gd name="T87" fmla="*/ 147 h 207"/>
              <a:gd name="T88" fmla="*/ 94 w 241"/>
              <a:gd name="T89" fmla="*/ 195 h 207"/>
              <a:gd name="T90" fmla="*/ 83 w 241"/>
              <a:gd name="T91" fmla="*/ 147 h 207"/>
              <a:gd name="T92" fmla="*/ 75 w 241"/>
              <a:gd name="T93" fmla="*/ 138 h 207"/>
              <a:gd name="T94" fmla="*/ 166 w 241"/>
              <a:gd name="T95" fmla="*/ 138 h 207"/>
              <a:gd name="T96" fmla="*/ 189 w 241"/>
              <a:gd name="T97" fmla="*/ 187 h 207"/>
              <a:gd name="T98" fmla="*/ 178 w 241"/>
              <a:gd name="T99" fmla="*/ 171 h 207"/>
              <a:gd name="T100" fmla="*/ 189 w 241"/>
              <a:gd name="T101" fmla="*/ 187 h 207"/>
              <a:gd name="T102" fmla="*/ 178 w 241"/>
              <a:gd name="T103" fmla="*/ 156 h 207"/>
              <a:gd name="T104" fmla="*/ 189 w 241"/>
              <a:gd name="T105" fmla="*/ 140 h 207"/>
              <a:gd name="T106" fmla="*/ 211 w 241"/>
              <a:gd name="T107" fmla="*/ 187 h 207"/>
              <a:gd name="T108" fmla="*/ 200 w 241"/>
              <a:gd name="T109" fmla="*/ 171 h 207"/>
              <a:gd name="T110" fmla="*/ 211 w 241"/>
              <a:gd name="T111" fmla="*/ 187 h 207"/>
              <a:gd name="T112" fmla="*/ 200 w 241"/>
              <a:gd name="T113" fmla="*/ 156 h 207"/>
              <a:gd name="T114" fmla="*/ 211 w 241"/>
              <a:gd name="T115" fmla="*/ 14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 h="207">
                <a:moveTo>
                  <a:pt x="235" y="195"/>
                </a:moveTo>
                <a:cubicBezTo>
                  <a:pt x="235" y="183"/>
                  <a:pt x="235" y="183"/>
                  <a:pt x="235" y="183"/>
                </a:cubicBezTo>
                <a:cubicBezTo>
                  <a:pt x="227" y="183"/>
                  <a:pt x="227" y="183"/>
                  <a:pt x="227" y="183"/>
                </a:cubicBezTo>
                <a:cubicBezTo>
                  <a:pt x="227" y="134"/>
                  <a:pt x="227" y="134"/>
                  <a:pt x="227" y="134"/>
                </a:cubicBezTo>
                <a:cubicBezTo>
                  <a:pt x="230" y="134"/>
                  <a:pt x="230" y="134"/>
                  <a:pt x="230" y="134"/>
                </a:cubicBezTo>
                <a:cubicBezTo>
                  <a:pt x="230" y="124"/>
                  <a:pt x="230" y="124"/>
                  <a:pt x="230" y="124"/>
                </a:cubicBezTo>
                <a:cubicBezTo>
                  <a:pt x="227" y="124"/>
                  <a:pt x="227" y="124"/>
                  <a:pt x="227" y="124"/>
                </a:cubicBezTo>
                <a:cubicBezTo>
                  <a:pt x="227" y="124"/>
                  <a:pt x="227" y="124"/>
                  <a:pt x="227" y="124"/>
                </a:cubicBezTo>
                <a:cubicBezTo>
                  <a:pt x="166" y="113"/>
                  <a:pt x="166" y="113"/>
                  <a:pt x="166" y="113"/>
                </a:cubicBezTo>
                <a:cubicBezTo>
                  <a:pt x="166" y="90"/>
                  <a:pt x="166" y="90"/>
                  <a:pt x="166" y="90"/>
                </a:cubicBezTo>
                <a:cubicBezTo>
                  <a:pt x="169" y="90"/>
                  <a:pt x="169" y="90"/>
                  <a:pt x="169" y="90"/>
                </a:cubicBezTo>
                <a:cubicBezTo>
                  <a:pt x="169" y="81"/>
                  <a:pt x="169" y="81"/>
                  <a:pt x="169" y="81"/>
                </a:cubicBezTo>
                <a:cubicBezTo>
                  <a:pt x="164" y="81"/>
                  <a:pt x="164" y="81"/>
                  <a:pt x="164" y="81"/>
                </a:cubicBezTo>
                <a:cubicBezTo>
                  <a:pt x="163" y="61"/>
                  <a:pt x="148" y="44"/>
                  <a:pt x="128" y="41"/>
                </a:cubicBezTo>
                <a:cubicBezTo>
                  <a:pt x="128" y="41"/>
                  <a:pt x="128" y="41"/>
                  <a:pt x="128" y="40"/>
                </a:cubicBezTo>
                <a:cubicBezTo>
                  <a:pt x="128" y="38"/>
                  <a:pt x="126" y="35"/>
                  <a:pt x="124" y="34"/>
                </a:cubicBezTo>
                <a:cubicBezTo>
                  <a:pt x="123" y="26"/>
                  <a:pt x="121" y="0"/>
                  <a:pt x="121" y="0"/>
                </a:cubicBezTo>
                <a:cubicBezTo>
                  <a:pt x="121" y="0"/>
                  <a:pt x="118" y="26"/>
                  <a:pt x="118" y="34"/>
                </a:cubicBezTo>
                <a:cubicBezTo>
                  <a:pt x="115" y="35"/>
                  <a:pt x="114" y="38"/>
                  <a:pt x="114" y="40"/>
                </a:cubicBezTo>
                <a:cubicBezTo>
                  <a:pt x="114" y="41"/>
                  <a:pt x="114" y="41"/>
                  <a:pt x="114" y="41"/>
                </a:cubicBezTo>
                <a:cubicBezTo>
                  <a:pt x="95" y="44"/>
                  <a:pt x="81" y="58"/>
                  <a:pt x="78" y="77"/>
                </a:cubicBezTo>
                <a:cubicBezTo>
                  <a:pt x="107" y="77"/>
                  <a:pt x="107" y="77"/>
                  <a:pt x="107" y="77"/>
                </a:cubicBezTo>
                <a:cubicBezTo>
                  <a:pt x="108" y="77"/>
                  <a:pt x="109" y="78"/>
                  <a:pt x="109" y="79"/>
                </a:cubicBezTo>
                <a:cubicBezTo>
                  <a:pt x="109" y="80"/>
                  <a:pt x="108" y="81"/>
                  <a:pt x="107" y="81"/>
                </a:cubicBezTo>
                <a:cubicBezTo>
                  <a:pt x="72" y="81"/>
                  <a:pt x="72" y="81"/>
                  <a:pt x="72" y="81"/>
                </a:cubicBezTo>
                <a:cubicBezTo>
                  <a:pt x="72" y="90"/>
                  <a:pt x="72" y="90"/>
                  <a:pt x="72" y="90"/>
                </a:cubicBezTo>
                <a:cubicBezTo>
                  <a:pt x="75" y="90"/>
                  <a:pt x="75" y="90"/>
                  <a:pt x="75" y="90"/>
                </a:cubicBezTo>
                <a:cubicBezTo>
                  <a:pt x="75" y="113"/>
                  <a:pt x="75" y="113"/>
                  <a:pt x="75" y="113"/>
                </a:cubicBezTo>
                <a:cubicBezTo>
                  <a:pt x="15" y="124"/>
                  <a:pt x="15" y="124"/>
                  <a:pt x="15" y="124"/>
                </a:cubicBezTo>
                <a:cubicBezTo>
                  <a:pt x="11" y="124"/>
                  <a:pt x="11" y="124"/>
                  <a:pt x="11" y="124"/>
                </a:cubicBezTo>
                <a:cubicBezTo>
                  <a:pt x="11" y="134"/>
                  <a:pt x="11" y="134"/>
                  <a:pt x="11" y="134"/>
                </a:cubicBezTo>
                <a:cubicBezTo>
                  <a:pt x="14" y="134"/>
                  <a:pt x="14" y="134"/>
                  <a:pt x="14" y="134"/>
                </a:cubicBezTo>
                <a:cubicBezTo>
                  <a:pt x="14" y="183"/>
                  <a:pt x="14" y="183"/>
                  <a:pt x="14" y="183"/>
                </a:cubicBezTo>
                <a:cubicBezTo>
                  <a:pt x="7" y="183"/>
                  <a:pt x="7" y="183"/>
                  <a:pt x="7" y="183"/>
                </a:cubicBezTo>
                <a:cubicBezTo>
                  <a:pt x="7" y="195"/>
                  <a:pt x="7" y="195"/>
                  <a:pt x="7" y="195"/>
                </a:cubicBezTo>
                <a:cubicBezTo>
                  <a:pt x="0" y="195"/>
                  <a:pt x="0" y="195"/>
                  <a:pt x="0" y="195"/>
                </a:cubicBezTo>
                <a:cubicBezTo>
                  <a:pt x="0" y="207"/>
                  <a:pt x="0" y="207"/>
                  <a:pt x="0" y="207"/>
                </a:cubicBezTo>
                <a:cubicBezTo>
                  <a:pt x="241" y="207"/>
                  <a:pt x="241" y="207"/>
                  <a:pt x="241" y="207"/>
                </a:cubicBezTo>
                <a:cubicBezTo>
                  <a:pt x="241" y="195"/>
                  <a:pt x="241" y="195"/>
                  <a:pt x="241" y="195"/>
                </a:cubicBezTo>
                <a:lnTo>
                  <a:pt x="235" y="195"/>
                </a:lnTo>
                <a:close/>
                <a:moveTo>
                  <a:pt x="138" y="93"/>
                </a:moveTo>
                <a:cubicBezTo>
                  <a:pt x="149" y="93"/>
                  <a:pt x="149" y="93"/>
                  <a:pt x="149" y="93"/>
                </a:cubicBezTo>
                <a:cubicBezTo>
                  <a:pt x="149" y="109"/>
                  <a:pt x="149" y="109"/>
                  <a:pt x="149" y="109"/>
                </a:cubicBezTo>
                <a:cubicBezTo>
                  <a:pt x="138" y="109"/>
                  <a:pt x="138" y="109"/>
                  <a:pt x="138" y="109"/>
                </a:cubicBezTo>
                <a:lnTo>
                  <a:pt x="138" y="93"/>
                </a:lnTo>
                <a:close/>
                <a:moveTo>
                  <a:pt x="116" y="93"/>
                </a:moveTo>
                <a:cubicBezTo>
                  <a:pt x="127" y="93"/>
                  <a:pt x="127" y="93"/>
                  <a:pt x="127" y="93"/>
                </a:cubicBezTo>
                <a:cubicBezTo>
                  <a:pt x="127" y="109"/>
                  <a:pt x="127" y="109"/>
                  <a:pt x="127" y="109"/>
                </a:cubicBezTo>
                <a:cubicBezTo>
                  <a:pt x="116" y="109"/>
                  <a:pt x="116" y="109"/>
                  <a:pt x="116" y="109"/>
                </a:cubicBezTo>
                <a:lnTo>
                  <a:pt x="116" y="93"/>
                </a:lnTo>
                <a:close/>
                <a:moveTo>
                  <a:pt x="93" y="93"/>
                </a:moveTo>
                <a:cubicBezTo>
                  <a:pt x="104" y="93"/>
                  <a:pt x="104" y="93"/>
                  <a:pt x="104" y="93"/>
                </a:cubicBezTo>
                <a:cubicBezTo>
                  <a:pt x="104" y="109"/>
                  <a:pt x="104" y="109"/>
                  <a:pt x="104" y="109"/>
                </a:cubicBezTo>
                <a:cubicBezTo>
                  <a:pt x="93" y="109"/>
                  <a:pt x="93" y="109"/>
                  <a:pt x="93" y="109"/>
                </a:cubicBezTo>
                <a:lnTo>
                  <a:pt x="93" y="93"/>
                </a:lnTo>
                <a:close/>
                <a:moveTo>
                  <a:pt x="41" y="187"/>
                </a:moveTo>
                <a:cubicBezTo>
                  <a:pt x="30" y="187"/>
                  <a:pt x="30" y="187"/>
                  <a:pt x="30" y="187"/>
                </a:cubicBezTo>
                <a:cubicBezTo>
                  <a:pt x="30" y="171"/>
                  <a:pt x="30" y="171"/>
                  <a:pt x="30" y="171"/>
                </a:cubicBezTo>
                <a:cubicBezTo>
                  <a:pt x="41" y="171"/>
                  <a:pt x="41" y="171"/>
                  <a:pt x="41" y="171"/>
                </a:cubicBezTo>
                <a:lnTo>
                  <a:pt x="41" y="187"/>
                </a:lnTo>
                <a:close/>
                <a:moveTo>
                  <a:pt x="41" y="156"/>
                </a:moveTo>
                <a:cubicBezTo>
                  <a:pt x="30" y="156"/>
                  <a:pt x="30" y="156"/>
                  <a:pt x="30" y="156"/>
                </a:cubicBezTo>
                <a:cubicBezTo>
                  <a:pt x="30" y="140"/>
                  <a:pt x="30" y="140"/>
                  <a:pt x="30" y="140"/>
                </a:cubicBezTo>
                <a:cubicBezTo>
                  <a:pt x="41" y="140"/>
                  <a:pt x="41" y="140"/>
                  <a:pt x="41" y="140"/>
                </a:cubicBezTo>
                <a:lnTo>
                  <a:pt x="41" y="156"/>
                </a:lnTo>
                <a:close/>
                <a:moveTo>
                  <a:pt x="64" y="187"/>
                </a:moveTo>
                <a:cubicBezTo>
                  <a:pt x="53" y="187"/>
                  <a:pt x="53" y="187"/>
                  <a:pt x="53" y="187"/>
                </a:cubicBezTo>
                <a:cubicBezTo>
                  <a:pt x="53" y="171"/>
                  <a:pt x="53" y="171"/>
                  <a:pt x="53" y="171"/>
                </a:cubicBezTo>
                <a:cubicBezTo>
                  <a:pt x="64" y="171"/>
                  <a:pt x="64" y="171"/>
                  <a:pt x="64" y="171"/>
                </a:cubicBezTo>
                <a:lnTo>
                  <a:pt x="64" y="187"/>
                </a:lnTo>
                <a:close/>
                <a:moveTo>
                  <a:pt x="64" y="156"/>
                </a:moveTo>
                <a:cubicBezTo>
                  <a:pt x="53" y="156"/>
                  <a:pt x="53" y="156"/>
                  <a:pt x="53" y="156"/>
                </a:cubicBezTo>
                <a:cubicBezTo>
                  <a:pt x="53" y="140"/>
                  <a:pt x="53" y="140"/>
                  <a:pt x="53" y="140"/>
                </a:cubicBezTo>
                <a:cubicBezTo>
                  <a:pt x="64" y="140"/>
                  <a:pt x="64" y="140"/>
                  <a:pt x="64" y="140"/>
                </a:cubicBezTo>
                <a:lnTo>
                  <a:pt x="64" y="156"/>
                </a:lnTo>
                <a:close/>
                <a:moveTo>
                  <a:pt x="166" y="147"/>
                </a:moveTo>
                <a:cubicBezTo>
                  <a:pt x="158" y="147"/>
                  <a:pt x="158" y="147"/>
                  <a:pt x="158" y="147"/>
                </a:cubicBezTo>
                <a:cubicBezTo>
                  <a:pt x="158" y="195"/>
                  <a:pt x="158" y="195"/>
                  <a:pt x="158" y="195"/>
                </a:cubicBezTo>
                <a:cubicBezTo>
                  <a:pt x="148" y="195"/>
                  <a:pt x="148" y="195"/>
                  <a:pt x="148" y="195"/>
                </a:cubicBezTo>
                <a:cubicBezTo>
                  <a:pt x="148" y="147"/>
                  <a:pt x="148" y="147"/>
                  <a:pt x="148" y="147"/>
                </a:cubicBezTo>
                <a:cubicBezTo>
                  <a:pt x="136" y="147"/>
                  <a:pt x="136" y="147"/>
                  <a:pt x="136" y="147"/>
                </a:cubicBezTo>
                <a:cubicBezTo>
                  <a:pt x="136" y="195"/>
                  <a:pt x="136" y="195"/>
                  <a:pt x="136" y="195"/>
                </a:cubicBezTo>
                <a:cubicBezTo>
                  <a:pt x="126" y="195"/>
                  <a:pt x="126" y="195"/>
                  <a:pt x="126" y="195"/>
                </a:cubicBezTo>
                <a:cubicBezTo>
                  <a:pt x="126" y="147"/>
                  <a:pt x="126" y="147"/>
                  <a:pt x="126" y="147"/>
                </a:cubicBezTo>
                <a:cubicBezTo>
                  <a:pt x="115" y="147"/>
                  <a:pt x="115" y="147"/>
                  <a:pt x="115" y="147"/>
                </a:cubicBezTo>
                <a:cubicBezTo>
                  <a:pt x="115" y="195"/>
                  <a:pt x="115" y="195"/>
                  <a:pt x="115" y="195"/>
                </a:cubicBezTo>
                <a:cubicBezTo>
                  <a:pt x="105" y="195"/>
                  <a:pt x="105" y="195"/>
                  <a:pt x="105" y="195"/>
                </a:cubicBezTo>
                <a:cubicBezTo>
                  <a:pt x="105" y="147"/>
                  <a:pt x="105" y="147"/>
                  <a:pt x="105" y="147"/>
                </a:cubicBezTo>
                <a:cubicBezTo>
                  <a:pt x="94" y="147"/>
                  <a:pt x="94" y="147"/>
                  <a:pt x="94" y="147"/>
                </a:cubicBezTo>
                <a:cubicBezTo>
                  <a:pt x="94" y="195"/>
                  <a:pt x="94" y="195"/>
                  <a:pt x="94" y="195"/>
                </a:cubicBezTo>
                <a:cubicBezTo>
                  <a:pt x="83" y="195"/>
                  <a:pt x="83" y="195"/>
                  <a:pt x="83" y="195"/>
                </a:cubicBezTo>
                <a:cubicBezTo>
                  <a:pt x="83" y="147"/>
                  <a:pt x="83" y="147"/>
                  <a:pt x="83" y="147"/>
                </a:cubicBezTo>
                <a:cubicBezTo>
                  <a:pt x="75" y="147"/>
                  <a:pt x="75" y="147"/>
                  <a:pt x="75" y="147"/>
                </a:cubicBezTo>
                <a:cubicBezTo>
                  <a:pt x="75" y="138"/>
                  <a:pt x="75" y="138"/>
                  <a:pt x="75" y="138"/>
                </a:cubicBezTo>
                <a:cubicBezTo>
                  <a:pt x="121" y="123"/>
                  <a:pt x="121" y="123"/>
                  <a:pt x="121" y="123"/>
                </a:cubicBezTo>
                <a:cubicBezTo>
                  <a:pt x="166" y="138"/>
                  <a:pt x="166" y="138"/>
                  <a:pt x="166" y="138"/>
                </a:cubicBezTo>
                <a:lnTo>
                  <a:pt x="166" y="147"/>
                </a:lnTo>
                <a:close/>
                <a:moveTo>
                  <a:pt x="189" y="187"/>
                </a:moveTo>
                <a:cubicBezTo>
                  <a:pt x="178" y="187"/>
                  <a:pt x="178" y="187"/>
                  <a:pt x="178" y="187"/>
                </a:cubicBezTo>
                <a:cubicBezTo>
                  <a:pt x="178" y="171"/>
                  <a:pt x="178" y="171"/>
                  <a:pt x="178" y="171"/>
                </a:cubicBezTo>
                <a:cubicBezTo>
                  <a:pt x="189" y="171"/>
                  <a:pt x="189" y="171"/>
                  <a:pt x="189" y="171"/>
                </a:cubicBezTo>
                <a:lnTo>
                  <a:pt x="189" y="187"/>
                </a:lnTo>
                <a:close/>
                <a:moveTo>
                  <a:pt x="189" y="156"/>
                </a:moveTo>
                <a:cubicBezTo>
                  <a:pt x="178" y="156"/>
                  <a:pt x="178" y="156"/>
                  <a:pt x="178" y="156"/>
                </a:cubicBezTo>
                <a:cubicBezTo>
                  <a:pt x="178" y="140"/>
                  <a:pt x="178" y="140"/>
                  <a:pt x="178" y="140"/>
                </a:cubicBezTo>
                <a:cubicBezTo>
                  <a:pt x="189" y="140"/>
                  <a:pt x="189" y="140"/>
                  <a:pt x="189" y="140"/>
                </a:cubicBezTo>
                <a:lnTo>
                  <a:pt x="189" y="156"/>
                </a:lnTo>
                <a:close/>
                <a:moveTo>
                  <a:pt x="211" y="187"/>
                </a:moveTo>
                <a:cubicBezTo>
                  <a:pt x="200" y="187"/>
                  <a:pt x="200" y="187"/>
                  <a:pt x="200" y="187"/>
                </a:cubicBezTo>
                <a:cubicBezTo>
                  <a:pt x="200" y="171"/>
                  <a:pt x="200" y="171"/>
                  <a:pt x="200" y="171"/>
                </a:cubicBezTo>
                <a:cubicBezTo>
                  <a:pt x="211" y="171"/>
                  <a:pt x="211" y="171"/>
                  <a:pt x="211" y="171"/>
                </a:cubicBezTo>
                <a:lnTo>
                  <a:pt x="211" y="187"/>
                </a:lnTo>
                <a:close/>
                <a:moveTo>
                  <a:pt x="211" y="156"/>
                </a:moveTo>
                <a:cubicBezTo>
                  <a:pt x="200" y="156"/>
                  <a:pt x="200" y="156"/>
                  <a:pt x="200" y="156"/>
                </a:cubicBezTo>
                <a:cubicBezTo>
                  <a:pt x="200" y="140"/>
                  <a:pt x="200" y="140"/>
                  <a:pt x="200" y="140"/>
                </a:cubicBezTo>
                <a:cubicBezTo>
                  <a:pt x="211" y="140"/>
                  <a:pt x="211" y="140"/>
                  <a:pt x="211" y="140"/>
                </a:cubicBezTo>
                <a:lnTo>
                  <a:pt x="211" y="15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55" name="Table 54"/>
          <p:cNvGraphicFramePr>
            <a:graphicFrameLocks noGrp="1"/>
          </p:cNvGraphicFramePr>
          <p:nvPr>
            <p:extLst>
              <p:ext uri="{D42A27DB-BD31-4B8C-83A1-F6EECF244321}">
                <p14:modId xmlns:p14="http://schemas.microsoft.com/office/powerpoint/2010/main" val="1293354020"/>
              </p:ext>
            </p:extLst>
          </p:nvPr>
        </p:nvGraphicFramePr>
        <p:xfrm>
          <a:off x="391638" y="2912803"/>
          <a:ext cx="8362738" cy="914400"/>
        </p:xfrm>
        <a:graphic>
          <a:graphicData uri="http://schemas.openxmlformats.org/drawingml/2006/table">
            <a:tbl>
              <a:tblPr firstRow="1" bandRow="1">
                <a:tableStyleId>{5C22544A-7EE6-4342-B048-85BDC9FD1C3A}</a:tableStyleId>
              </a:tblPr>
              <a:tblGrid>
                <a:gridCol w="1790845"/>
                <a:gridCol w="1725283"/>
                <a:gridCol w="1984678"/>
                <a:gridCol w="2861932"/>
              </a:tblGrid>
              <a:tr h="8938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mn-lt"/>
                          <a:ea typeface="+mn-ea"/>
                          <a:cs typeface="+mn-cs"/>
                        </a:rPr>
                        <a:t>Service Providers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defTabSz="1462088">
                        <a:buFont typeface="Wingdings" panose="05000000000000000000" pitchFamily="2" charset="2"/>
                        <a:buChar char="§"/>
                      </a:pPr>
                      <a:r>
                        <a:rPr lang="en-US" sz="1800" b="1" dirty="0" smtClean="0">
                          <a:solidFill>
                            <a:schemeClr val="tx1"/>
                          </a:solidFill>
                          <a:latin typeface="+mn-lt"/>
                        </a:rPr>
                        <a:t>Health Care</a:t>
                      </a:r>
                    </a:p>
                    <a:p>
                      <a:pPr marL="285750" indent="-285750" defTabSz="1462088">
                        <a:buFont typeface="Wingdings" panose="05000000000000000000" pitchFamily="2" charset="2"/>
                        <a:buChar char="§"/>
                      </a:pPr>
                      <a:r>
                        <a:rPr lang="en-US" sz="1800" b="1" dirty="0" smtClean="0">
                          <a:solidFill>
                            <a:schemeClr val="tx1"/>
                          </a:solidFill>
                          <a:latin typeface="+mn-lt"/>
                        </a:rPr>
                        <a:t>Insurance</a:t>
                      </a:r>
                    </a:p>
                    <a:p>
                      <a:pPr marL="285750" indent="-285750" defTabSz="1462088">
                        <a:buFont typeface="Wingdings" panose="05000000000000000000" pitchFamily="2" charset="2"/>
                        <a:buChar char="§"/>
                      </a:pPr>
                      <a:r>
                        <a:rPr lang="en-US" sz="1800" b="1" dirty="0" smtClean="0">
                          <a:solidFill>
                            <a:schemeClr val="tx1"/>
                          </a:solidFill>
                          <a:latin typeface="+mn-lt"/>
                        </a:rPr>
                        <a:t>Legal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defTabSz="1462088">
                        <a:buFont typeface="Wingdings" panose="05000000000000000000" pitchFamily="2" charset="2"/>
                        <a:buChar char="§"/>
                      </a:pPr>
                      <a:r>
                        <a:rPr lang="en-US" sz="1800" b="1" dirty="0" smtClean="0">
                          <a:solidFill>
                            <a:schemeClr val="tx1"/>
                          </a:solidFill>
                          <a:latin typeface="+mn-lt"/>
                        </a:rPr>
                        <a:t>Telecommunications</a:t>
                      </a:r>
                    </a:p>
                    <a:p>
                      <a:pPr marL="285750" marR="0" indent="-285750" algn="l" defTabSz="146208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1" dirty="0" smtClean="0">
                          <a:solidFill>
                            <a:schemeClr val="tx1"/>
                          </a:solidFill>
                          <a:latin typeface="+mn-lt"/>
                        </a:rPr>
                        <a:t>Utilities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Group 3"/>
          <p:cNvGrpSpPr/>
          <p:nvPr/>
        </p:nvGrpSpPr>
        <p:grpSpPr>
          <a:xfrm>
            <a:off x="2627358" y="3008278"/>
            <a:ext cx="1082883" cy="716628"/>
            <a:chOff x="2602487" y="5380458"/>
            <a:chExt cx="1082883" cy="716628"/>
          </a:xfrm>
        </p:grpSpPr>
        <p:sp>
          <p:nvSpPr>
            <p:cNvPr id="58" name="Freeform 180"/>
            <p:cNvSpPr>
              <a:spLocks noChangeAspect="1"/>
            </p:cNvSpPr>
            <p:nvPr/>
          </p:nvSpPr>
          <p:spPr bwMode="auto">
            <a:xfrm>
              <a:off x="2654315" y="5434509"/>
              <a:ext cx="252795" cy="282673"/>
            </a:xfrm>
            <a:custGeom>
              <a:avLst/>
              <a:gdLst>
                <a:gd name="T0" fmla="*/ 1702 w 3638"/>
                <a:gd name="T1" fmla="*/ 82 h 4069"/>
                <a:gd name="T2" fmla="*/ 2200 w 3638"/>
                <a:gd name="T3" fmla="*/ 212 h 4069"/>
                <a:gd name="T4" fmla="*/ 2478 w 3638"/>
                <a:gd name="T5" fmla="*/ 113 h 4069"/>
                <a:gd name="T6" fmla="*/ 2789 w 3638"/>
                <a:gd name="T7" fmla="*/ 160 h 4069"/>
                <a:gd name="T8" fmla="*/ 2944 w 3638"/>
                <a:gd name="T9" fmla="*/ 317 h 4069"/>
                <a:gd name="T10" fmla="*/ 2863 w 3638"/>
                <a:gd name="T11" fmla="*/ 495 h 4069"/>
                <a:gd name="T12" fmla="*/ 2593 w 3638"/>
                <a:gd name="T13" fmla="*/ 586 h 4069"/>
                <a:gd name="T14" fmla="*/ 2275 w 3638"/>
                <a:gd name="T15" fmla="*/ 533 h 4069"/>
                <a:gd name="T16" fmla="*/ 1782 w 3638"/>
                <a:gd name="T17" fmla="*/ 541 h 4069"/>
                <a:gd name="T18" fmla="*/ 1621 w 3638"/>
                <a:gd name="T19" fmla="*/ 1084 h 4069"/>
                <a:gd name="T20" fmla="*/ 2253 w 3638"/>
                <a:gd name="T21" fmla="*/ 1570 h 4069"/>
                <a:gd name="T22" fmla="*/ 2023 w 3638"/>
                <a:gd name="T23" fmla="*/ 1858 h 4069"/>
                <a:gd name="T24" fmla="*/ 2180 w 3638"/>
                <a:gd name="T25" fmla="*/ 2101 h 4069"/>
                <a:gd name="T26" fmla="*/ 2406 w 3638"/>
                <a:gd name="T27" fmla="*/ 2251 h 4069"/>
                <a:gd name="T28" fmla="*/ 2617 w 3638"/>
                <a:gd name="T29" fmla="*/ 2329 h 4069"/>
                <a:gd name="T30" fmla="*/ 2728 w 3638"/>
                <a:gd name="T31" fmla="*/ 2354 h 4069"/>
                <a:gd name="T32" fmla="*/ 3084 w 3638"/>
                <a:gd name="T33" fmla="*/ 2462 h 4069"/>
                <a:gd name="T34" fmla="*/ 3372 w 3638"/>
                <a:gd name="T35" fmla="*/ 2709 h 4069"/>
                <a:gd name="T36" fmla="*/ 3542 w 3638"/>
                <a:gd name="T37" fmla="*/ 3033 h 4069"/>
                <a:gd name="T38" fmla="*/ 3621 w 3638"/>
                <a:gd name="T39" fmla="*/ 3383 h 4069"/>
                <a:gd name="T40" fmla="*/ 3638 w 3638"/>
                <a:gd name="T41" fmla="*/ 3707 h 4069"/>
                <a:gd name="T42" fmla="*/ 3626 w 3638"/>
                <a:gd name="T43" fmla="*/ 3953 h 4069"/>
                <a:gd name="T44" fmla="*/ 3612 w 3638"/>
                <a:gd name="T45" fmla="*/ 4067 h 4069"/>
                <a:gd name="T46" fmla="*/ 2729 w 3638"/>
                <a:gd name="T47" fmla="*/ 3493 h 4069"/>
                <a:gd name="T48" fmla="*/ 2618 w 3638"/>
                <a:gd name="T49" fmla="*/ 3186 h 4069"/>
                <a:gd name="T50" fmla="*/ 2456 w 3638"/>
                <a:gd name="T51" fmla="*/ 3047 h 4069"/>
                <a:gd name="T52" fmla="*/ 2280 w 3638"/>
                <a:gd name="T53" fmla="*/ 3024 h 4069"/>
                <a:gd name="T54" fmla="*/ 2127 w 3638"/>
                <a:gd name="T55" fmla="*/ 3061 h 4069"/>
                <a:gd name="T56" fmla="*/ 2032 w 3638"/>
                <a:gd name="T57" fmla="*/ 3106 h 4069"/>
                <a:gd name="T58" fmla="*/ 1928 w 3638"/>
                <a:gd name="T59" fmla="*/ 3244 h 4069"/>
                <a:gd name="T60" fmla="*/ 1631 w 3638"/>
                <a:gd name="T61" fmla="*/ 3483 h 4069"/>
                <a:gd name="T62" fmla="*/ 1369 w 3638"/>
                <a:gd name="T63" fmla="*/ 3500 h 4069"/>
                <a:gd name="T64" fmla="*/ 1169 w 3638"/>
                <a:gd name="T65" fmla="*/ 3404 h 4069"/>
                <a:gd name="T66" fmla="*/ 1056 w 3638"/>
                <a:gd name="T67" fmla="*/ 3303 h 4069"/>
                <a:gd name="T68" fmla="*/ 942 w 3638"/>
                <a:gd name="T69" fmla="*/ 3198 h 4069"/>
                <a:gd name="T70" fmla="*/ 715 w 3638"/>
                <a:gd name="T71" fmla="*/ 3158 h 4069"/>
                <a:gd name="T72" fmla="*/ 503 w 3638"/>
                <a:gd name="T73" fmla="*/ 3218 h 4069"/>
                <a:gd name="T74" fmla="*/ 385 w 3638"/>
                <a:gd name="T75" fmla="*/ 3281 h 4069"/>
                <a:gd name="T76" fmla="*/ 446 w 3638"/>
                <a:gd name="T77" fmla="*/ 2206 h 4069"/>
                <a:gd name="T78" fmla="*/ 725 w 3638"/>
                <a:gd name="T79" fmla="*/ 2124 h 4069"/>
                <a:gd name="T80" fmla="*/ 873 w 3638"/>
                <a:gd name="T81" fmla="*/ 1952 h 4069"/>
                <a:gd name="T82" fmla="*/ 934 w 3638"/>
                <a:gd name="T83" fmla="*/ 1759 h 4069"/>
                <a:gd name="T84" fmla="*/ 942 w 3638"/>
                <a:gd name="T85" fmla="*/ 1610 h 4069"/>
                <a:gd name="T86" fmla="*/ 696 w 3638"/>
                <a:gd name="T87" fmla="*/ 1307 h 4069"/>
                <a:gd name="T88" fmla="*/ 1324 w 3638"/>
                <a:gd name="T89" fmla="*/ 684 h 4069"/>
                <a:gd name="T90" fmla="*/ 1148 w 3638"/>
                <a:gd name="T91" fmla="*/ 501 h 4069"/>
                <a:gd name="T92" fmla="*/ 628 w 3638"/>
                <a:gd name="T93" fmla="*/ 553 h 4069"/>
                <a:gd name="T94" fmla="*/ 304 w 3638"/>
                <a:gd name="T95" fmla="*/ 580 h 4069"/>
                <a:gd name="T96" fmla="*/ 57 w 3638"/>
                <a:gd name="T97" fmla="*/ 470 h 4069"/>
                <a:gd name="T98" fmla="*/ 15 w 3638"/>
                <a:gd name="T99" fmla="*/ 286 h 4069"/>
                <a:gd name="T100" fmla="*/ 205 w 3638"/>
                <a:gd name="T101" fmla="*/ 142 h 4069"/>
                <a:gd name="T102" fmla="*/ 527 w 3638"/>
                <a:gd name="T103" fmla="*/ 119 h 4069"/>
                <a:gd name="T104" fmla="*/ 777 w 3638"/>
                <a:gd name="T105" fmla="*/ 239 h 4069"/>
                <a:gd name="T106" fmla="*/ 1285 w 3638"/>
                <a:gd name="T107" fmla="*/ 53 h 4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38" h="4069">
                  <a:moveTo>
                    <a:pt x="1475" y="0"/>
                  </a:moveTo>
                  <a:lnTo>
                    <a:pt x="1526" y="4"/>
                  </a:lnTo>
                  <a:lnTo>
                    <a:pt x="1575" y="14"/>
                  </a:lnTo>
                  <a:lnTo>
                    <a:pt x="1621" y="31"/>
                  </a:lnTo>
                  <a:lnTo>
                    <a:pt x="1663" y="53"/>
                  </a:lnTo>
                  <a:lnTo>
                    <a:pt x="1702" y="82"/>
                  </a:lnTo>
                  <a:lnTo>
                    <a:pt x="1736" y="115"/>
                  </a:lnTo>
                  <a:lnTo>
                    <a:pt x="1767" y="153"/>
                  </a:lnTo>
                  <a:lnTo>
                    <a:pt x="1792" y="194"/>
                  </a:lnTo>
                  <a:lnTo>
                    <a:pt x="1812" y="239"/>
                  </a:lnTo>
                  <a:lnTo>
                    <a:pt x="2171" y="239"/>
                  </a:lnTo>
                  <a:lnTo>
                    <a:pt x="2200" y="212"/>
                  </a:lnTo>
                  <a:lnTo>
                    <a:pt x="2235" y="187"/>
                  </a:lnTo>
                  <a:lnTo>
                    <a:pt x="2275" y="165"/>
                  </a:lnTo>
                  <a:lnTo>
                    <a:pt x="2320" y="146"/>
                  </a:lnTo>
                  <a:lnTo>
                    <a:pt x="2369" y="130"/>
                  </a:lnTo>
                  <a:lnTo>
                    <a:pt x="2421" y="119"/>
                  </a:lnTo>
                  <a:lnTo>
                    <a:pt x="2478" y="113"/>
                  </a:lnTo>
                  <a:lnTo>
                    <a:pt x="2538" y="110"/>
                  </a:lnTo>
                  <a:lnTo>
                    <a:pt x="2593" y="113"/>
                  </a:lnTo>
                  <a:lnTo>
                    <a:pt x="2646" y="119"/>
                  </a:lnTo>
                  <a:lnTo>
                    <a:pt x="2697" y="129"/>
                  </a:lnTo>
                  <a:lnTo>
                    <a:pt x="2744" y="142"/>
                  </a:lnTo>
                  <a:lnTo>
                    <a:pt x="2789" y="160"/>
                  </a:lnTo>
                  <a:lnTo>
                    <a:pt x="2828" y="181"/>
                  </a:lnTo>
                  <a:lnTo>
                    <a:pt x="2863" y="203"/>
                  </a:lnTo>
                  <a:lnTo>
                    <a:pt x="2892" y="229"/>
                  </a:lnTo>
                  <a:lnTo>
                    <a:pt x="2916" y="256"/>
                  </a:lnTo>
                  <a:lnTo>
                    <a:pt x="2933" y="286"/>
                  </a:lnTo>
                  <a:lnTo>
                    <a:pt x="2944" y="317"/>
                  </a:lnTo>
                  <a:lnTo>
                    <a:pt x="2948" y="349"/>
                  </a:lnTo>
                  <a:lnTo>
                    <a:pt x="2944" y="381"/>
                  </a:lnTo>
                  <a:lnTo>
                    <a:pt x="2933" y="412"/>
                  </a:lnTo>
                  <a:lnTo>
                    <a:pt x="2916" y="442"/>
                  </a:lnTo>
                  <a:lnTo>
                    <a:pt x="2892" y="470"/>
                  </a:lnTo>
                  <a:lnTo>
                    <a:pt x="2863" y="495"/>
                  </a:lnTo>
                  <a:lnTo>
                    <a:pt x="2828" y="518"/>
                  </a:lnTo>
                  <a:lnTo>
                    <a:pt x="2789" y="538"/>
                  </a:lnTo>
                  <a:lnTo>
                    <a:pt x="2744" y="555"/>
                  </a:lnTo>
                  <a:lnTo>
                    <a:pt x="2697" y="569"/>
                  </a:lnTo>
                  <a:lnTo>
                    <a:pt x="2646" y="580"/>
                  </a:lnTo>
                  <a:lnTo>
                    <a:pt x="2593" y="586"/>
                  </a:lnTo>
                  <a:lnTo>
                    <a:pt x="2538" y="588"/>
                  </a:lnTo>
                  <a:lnTo>
                    <a:pt x="2478" y="585"/>
                  </a:lnTo>
                  <a:lnTo>
                    <a:pt x="2421" y="579"/>
                  </a:lnTo>
                  <a:lnTo>
                    <a:pt x="2369" y="568"/>
                  </a:lnTo>
                  <a:lnTo>
                    <a:pt x="2320" y="553"/>
                  </a:lnTo>
                  <a:lnTo>
                    <a:pt x="2275" y="533"/>
                  </a:lnTo>
                  <a:lnTo>
                    <a:pt x="2235" y="512"/>
                  </a:lnTo>
                  <a:lnTo>
                    <a:pt x="2200" y="487"/>
                  </a:lnTo>
                  <a:lnTo>
                    <a:pt x="2171" y="460"/>
                  </a:lnTo>
                  <a:lnTo>
                    <a:pt x="1815" y="460"/>
                  </a:lnTo>
                  <a:lnTo>
                    <a:pt x="1801" y="501"/>
                  </a:lnTo>
                  <a:lnTo>
                    <a:pt x="1782" y="541"/>
                  </a:lnTo>
                  <a:lnTo>
                    <a:pt x="1757" y="576"/>
                  </a:lnTo>
                  <a:lnTo>
                    <a:pt x="1729" y="609"/>
                  </a:lnTo>
                  <a:lnTo>
                    <a:pt x="1697" y="638"/>
                  </a:lnTo>
                  <a:lnTo>
                    <a:pt x="1661" y="663"/>
                  </a:lnTo>
                  <a:lnTo>
                    <a:pt x="1621" y="684"/>
                  </a:lnTo>
                  <a:lnTo>
                    <a:pt x="1621" y="1084"/>
                  </a:lnTo>
                  <a:lnTo>
                    <a:pt x="1841" y="1084"/>
                  </a:lnTo>
                  <a:lnTo>
                    <a:pt x="1841" y="1232"/>
                  </a:lnTo>
                  <a:lnTo>
                    <a:pt x="2123" y="1232"/>
                  </a:lnTo>
                  <a:lnTo>
                    <a:pt x="2123" y="1307"/>
                  </a:lnTo>
                  <a:lnTo>
                    <a:pt x="2253" y="1307"/>
                  </a:lnTo>
                  <a:lnTo>
                    <a:pt x="2253" y="1570"/>
                  </a:lnTo>
                  <a:lnTo>
                    <a:pt x="2007" y="1570"/>
                  </a:lnTo>
                  <a:lnTo>
                    <a:pt x="2000" y="1634"/>
                  </a:lnTo>
                  <a:lnTo>
                    <a:pt x="1998" y="1696"/>
                  </a:lnTo>
                  <a:lnTo>
                    <a:pt x="2001" y="1753"/>
                  </a:lnTo>
                  <a:lnTo>
                    <a:pt x="2009" y="1807"/>
                  </a:lnTo>
                  <a:lnTo>
                    <a:pt x="2023" y="1858"/>
                  </a:lnTo>
                  <a:lnTo>
                    <a:pt x="2042" y="1906"/>
                  </a:lnTo>
                  <a:lnTo>
                    <a:pt x="2063" y="1950"/>
                  </a:lnTo>
                  <a:lnTo>
                    <a:pt x="2087" y="1993"/>
                  </a:lnTo>
                  <a:lnTo>
                    <a:pt x="2116" y="2031"/>
                  </a:lnTo>
                  <a:lnTo>
                    <a:pt x="2147" y="2067"/>
                  </a:lnTo>
                  <a:lnTo>
                    <a:pt x="2180" y="2101"/>
                  </a:lnTo>
                  <a:lnTo>
                    <a:pt x="2215" y="2132"/>
                  </a:lnTo>
                  <a:lnTo>
                    <a:pt x="2252" y="2161"/>
                  </a:lnTo>
                  <a:lnTo>
                    <a:pt x="2290" y="2187"/>
                  </a:lnTo>
                  <a:lnTo>
                    <a:pt x="2329" y="2210"/>
                  </a:lnTo>
                  <a:lnTo>
                    <a:pt x="2367" y="2231"/>
                  </a:lnTo>
                  <a:lnTo>
                    <a:pt x="2406" y="2251"/>
                  </a:lnTo>
                  <a:lnTo>
                    <a:pt x="2445" y="2268"/>
                  </a:lnTo>
                  <a:lnTo>
                    <a:pt x="2482" y="2284"/>
                  </a:lnTo>
                  <a:lnTo>
                    <a:pt x="2519" y="2298"/>
                  </a:lnTo>
                  <a:lnTo>
                    <a:pt x="2554" y="2309"/>
                  </a:lnTo>
                  <a:lnTo>
                    <a:pt x="2587" y="2320"/>
                  </a:lnTo>
                  <a:lnTo>
                    <a:pt x="2617" y="2329"/>
                  </a:lnTo>
                  <a:lnTo>
                    <a:pt x="2645" y="2336"/>
                  </a:lnTo>
                  <a:lnTo>
                    <a:pt x="2670" y="2343"/>
                  </a:lnTo>
                  <a:lnTo>
                    <a:pt x="2690" y="2346"/>
                  </a:lnTo>
                  <a:lnTo>
                    <a:pt x="2707" y="2350"/>
                  </a:lnTo>
                  <a:lnTo>
                    <a:pt x="2719" y="2352"/>
                  </a:lnTo>
                  <a:lnTo>
                    <a:pt x="2728" y="2354"/>
                  </a:lnTo>
                  <a:lnTo>
                    <a:pt x="2730" y="2354"/>
                  </a:lnTo>
                  <a:lnTo>
                    <a:pt x="2810" y="2367"/>
                  </a:lnTo>
                  <a:lnTo>
                    <a:pt x="2885" y="2385"/>
                  </a:lnTo>
                  <a:lnTo>
                    <a:pt x="2955" y="2407"/>
                  </a:lnTo>
                  <a:lnTo>
                    <a:pt x="3022" y="2433"/>
                  </a:lnTo>
                  <a:lnTo>
                    <a:pt x="3084" y="2462"/>
                  </a:lnTo>
                  <a:lnTo>
                    <a:pt x="3141" y="2496"/>
                  </a:lnTo>
                  <a:lnTo>
                    <a:pt x="3195" y="2532"/>
                  </a:lnTo>
                  <a:lnTo>
                    <a:pt x="3245" y="2573"/>
                  </a:lnTo>
                  <a:lnTo>
                    <a:pt x="3291" y="2615"/>
                  </a:lnTo>
                  <a:lnTo>
                    <a:pt x="3334" y="2660"/>
                  </a:lnTo>
                  <a:lnTo>
                    <a:pt x="3372" y="2709"/>
                  </a:lnTo>
                  <a:lnTo>
                    <a:pt x="3408" y="2758"/>
                  </a:lnTo>
                  <a:lnTo>
                    <a:pt x="3440" y="2810"/>
                  </a:lnTo>
                  <a:lnTo>
                    <a:pt x="3470" y="2864"/>
                  </a:lnTo>
                  <a:lnTo>
                    <a:pt x="3497" y="2919"/>
                  </a:lnTo>
                  <a:lnTo>
                    <a:pt x="3521" y="2976"/>
                  </a:lnTo>
                  <a:lnTo>
                    <a:pt x="3542" y="3033"/>
                  </a:lnTo>
                  <a:lnTo>
                    <a:pt x="3560" y="3091"/>
                  </a:lnTo>
                  <a:lnTo>
                    <a:pt x="3576" y="3149"/>
                  </a:lnTo>
                  <a:lnTo>
                    <a:pt x="3590" y="3208"/>
                  </a:lnTo>
                  <a:lnTo>
                    <a:pt x="3602" y="3266"/>
                  </a:lnTo>
                  <a:lnTo>
                    <a:pt x="3612" y="3326"/>
                  </a:lnTo>
                  <a:lnTo>
                    <a:pt x="3621" y="3383"/>
                  </a:lnTo>
                  <a:lnTo>
                    <a:pt x="3627" y="3441"/>
                  </a:lnTo>
                  <a:lnTo>
                    <a:pt x="3632" y="3496"/>
                  </a:lnTo>
                  <a:lnTo>
                    <a:pt x="3636" y="3552"/>
                  </a:lnTo>
                  <a:lnTo>
                    <a:pt x="3637" y="3605"/>
                  </a:lnTo>
                  <a:lnTo>
                    <a:pt x="3638" y="3657"/>
                  </a:lnTo>
                  <a:lnTo>
                    <a:pt x="3638" y="3707"/>
                  </a:lnTo>
                  <a:lnTo>
                    <a:pt x="3638" y="3755"/>
                  </a:lnTo>
                  <a:lnTo>
                    <a:pt x="3637" y="3801"/>
                  </a:lnTo>
                  <a:lnTo>
                    <a:pt x="3634" y="3843"/>
                  </a:lnTo>
                  <a:lnTo>
                    <a:pt x="3632" y="3882"/>
                  </a:lnTo>
                  <a:lnTo>
                    <a:pt x="3628" y="3919"/>
                  </a:lnTo>
                  <a:lnTo>
                    <a:pt x="3626" y="3953"/>
                  </a:lnTo>
                  <a:lnTo>
                    <a:pt x="3623" y="3981"/>
                  </a:lnTo>
                  <a:lnTo>
                    <a:pt x="3620" y="4007"/>
                  </a:lnTo>
                  <a:lnTo>
                    <a:pt x="3617" y="4029"/>
                  </a:lnTo>
                  <a:lnTo>
                    <a:pt x="3615" y="4046"/>
                  </a:lnTo>
                  <a:lnTo>
                    <a:pt x="3613" y="4059"/>
                  </a:lnTo>
                  <a:lnTo>
                    <a:pt x="3612" y="4067"/>
                  </a:lnTo>
                  <a:lnTo>
                    <a:pt x="3611" y="4069"/>
                  </a:lnTo>
                  <a:lnTo>
                    <a:pt x="2755" y="4069"/>
                  </a:lnTo>
                  <a:lnTo>
                    <a:pt x="2755" y="3725"/>
                  </a:lnTo>
                  <a:lnTo>
                    <a:pt x="2749" y="3641"/>
                  </a:lnTo>
                  <a:lnTo>
                    <a:pt x="2740" y="3563"/>
                  </a:lnTo>
                  <a:lnTo>
                    <a:pt x="2729" y="3493"/>
                  </a:lnTo>
                  <a:lnTo>
                    <a:pt x="2716" y="3427"/>
                  </a:lnTo>
                  <a:lnTo>
                    <a:pt x="2701" y="3368"/>
                  </a:lnTo>
                  <a:lnTo>
                    <a:pt x="2682" y="3315"/>
                  </a:lnTo>
                  <a:lnTo>
                    <a:pt x="2662" y="3266"/>
                  </a:lnTo>
                  <a:lnTo>
                    <a:pt x="2641" y="3224"/>
                  </a:lnTo>
                  <a:lnTo>
                    <a:pt x="2618" y="3186"/>
                  </a:lnTo>
                  <a:lnTo>
                    <a:pt x="2594" y="3153"/>
                  </a:lnTo>
                  <a:lnTo>
                    <a:pt x="2568" y="3124"/>
                  </a:lnTo>
                  <a:lnTo>
                    <a:pt x="2541" y="3099"/>
                  </a:lnTo>
                  <a:lnTo>
                    <a:pt x="2514" y="3078"/>
                  </a:lnTo>
                  <a:lnTo>
                    <a:pt x="2486" y="3061"/>
                  </a:lnTo>
                  <a:lnTo>
                    <a:pt x="2456" y="3047"/>
                  </a:lnTo>
                  <a:lnTo>
                    <a:pt x="2427" y="3038"/>
                  </a:lnTo>
                  <a:lnTo>
                    <a:pt x="2398" y="3030"/>
                  </a:lnTo>
                  <a:lnTo>
                    <a:pt x="2368" y="3025"/>
                  </a:lnTo>
                  <a:lnTo>
                    <a:pt x="2338" y="3023"/>
                  </a:lnTo>
                  <a:lnTo>
                    <a:pt x="2309" y="3023"/>
                  </a:lnTo>
                  <a:lnTo>
                    <a:pt x="2280" y="3024"/>
                  </a:lnTo>
                  <a:lnTo>
                    <a:pt x="2252" y="3028"/>
                  </a:lnTo>
                  <a:lnTo>
                    <a:pt x="2225" y="3033"/>
                  </a:lnTo>
                  <a:lnTo>
                    <a:pt x="2199" y="3039"/>
                  </a:lnTo>
                  <a:lnTo>
                    <a:pt x="2173" y="3045"/>
                  </a:lnTo>
                  <a:lnTo>
                    <a:pt x="2149" y="3052"/>
                  </a:lnTo>
                  <a:lnTo>
                    <a:pt x="2127" y="3061"/>
                  </a:lnTo>
                  <a:lnTo>
                    <a:pt x="2106" y="3070"/>
                  </a:lnTo>
                  <a:lnTo>
                    <a:pt x="2086" y="3077"/>
                  </a:lnTo>
                  <a:lnTo>
                    <a:pt x="2070" y="3086"/>
                  </a:lnTo>
                  <a:lnTo>
                    <a:pt x="2055" y="3093"/>
                  </a:lnTo>
                  <a:lnTo>
                    <a:pt x="2043" y="3099"/>
                  </a:lnTo>
                  <a:lnTo>
                    <a:pt x="2032" y="3106"/>
                  </a:lnTo>
                  <a:lnTo>
                    <a:pt x="2024" y="3109"/>
                  </a:lnTo>
                  <a:lnTo>
                    <a:pt x="2021" y="3113"/>
                  </a:lnTo>
                  <a:lnTo>
                    <a:pt x="2018" y="3113"/>
                  </a:lnTo>
                  <a:lnTo>
                    <a:pt x="1998" y="3145"/>
                  </a:lnTo>
                  <a:lnTo>
                    <a:pt x="1979" y="3176"/>
                  </a:lnTo>
                  <a:lnTo>
                    <a:pt x="1928" y="3244"/>
                  </a:lnTo>
                  <a:lnTo>
                    <a:pt x="1877" y="3305"/>
                  </a:lnTo>
                  <a:lnTo>
                    <a:pt x="1826" y="3355"/>
                  </a:lnTo>
                  <a:lnTo>
                    <a:pt x="1777" y="3399"/>
                  </a:lnTo>
                  <a:lnTo>
                    <a:pt x="1728" y="3433"/>
                  </a:lnTo>
                  <a:lnTo>
                    <a:pt x="1679" y="3462"/>
                  </a:lnTo>
                  <a:lnTo>
                    <a:pt x="1631" y="3483"/>
                  </a:lnTo>
                  <a:lnTo>
                    <a:pt x="1584" y="3499"/>
                  </a:lnTo>
                  <a:lnTo>
                    <a:pt x="1538" y="3508"/>
                  </a:lnTo>
                  <a:lnTo>
                    <a:pt x="1494" y="3512"/>
                  </a:lnTo>
                  <a:lnTo>
                    <a:pt x="1452" y="3512"/>
                  </a:lnTo>
                  <a:lnTo>
                    <a:pt x="1410" y="3508"/>
                  </a:lnTo>
                  <a:lnTo>
                    <a:pt x="1369" y="3500"/>
                  </a:lnTo>
                  <a:lnTo>
                    <a:pt x="1331" y="3489"/>
                  </a:lnTo>
                  <a:lnTo>
                    <a:pt x="1295" y="3475"/>
                  </a:lnTo>
                  <a:lnTo>
                    <a:pt x="1260" y="3459"/>
                  </a:lnTo>
                  <a:lnTo>
                    <a:pt x="1228" y="3442"/>
                  </a:lnTo>
                  <a:lnTo>
                    <a:pt x="1197" y="3423"/>
                  </a:lnTo>
                  <a:lnTo>
                    <a:pt x="1169" y="3404"/>
                  </a:lnTo>
                  <a:lnTo>
                    <a:pt x="1144" y="3384"/>
                  </a:lnTo>
                  <a:lnTo>
                    <a:pt x="1120" y="3365"/>
                  </a:lnTo>
                  <a:lnTo>
                    <a:pt x="1099" y="3347"/>
                  </a:lnTo>
                  <a:lnTo>
                    <a:pt x="1082" y="3331"/>
                  </a:lnTo>
                  <a:lnTo>
                    <a:pt x="1067" y="3316"/>
                  </a:lnTo>
                  <a:lnTo>
                    <a:pt x="1056" y="3303"/>
                  </a:lnTo>
                  <a:lnTo>
                    <a:pt x="1047" y="3294"/>
                  </a:lnTo>
                  <a:lnTo>
                    <a:pt x="1042" y="3287"/>
                  </a:lnTo>
                  <a:lnTo>
                    <a:pt x="1041" y="3286"/>
                  </a:lnTo>
                  <a:lnTo>
                    <a:pt x="1010" y="3250"/>
                  </a:lnTo>
                  <a:lnTo>
                    <a:pt x="977" y="3221"/>
                  </a:lnTo>
                  <a:lnTo>
                    <a:pt x="942" y="3198"/>
                  </a:lnTo>
                  <a:lnTo>
                    <a:pt x="906" y="3180"/>
                  </a:lnTo>
                  <a:lnTo>
                    <a:pt x="869" y="3167"/>
                  </a:lnTo>
                  <a:lnTo>
                    <a:pt x="831" y="3159"/>
                  </a:lnTo>
                  <a:lnTo>
                    <a:pt x="791" y="3155"/>
                  </a:lnTo>
                  <a:lnTo>
                    <a:pt x="753" y="3155"/>
                  </a:lnTo>
                  <a:lnTo>
                    <a:pt x="715" y="3158"/>
                  </a:lnTo>
                  <a:lnTo>
                    <a:pt x="676" y="3164"/>
                  </a:lnTo>
                  <a:lnTo>
                    <a:pt x="638" y="3172"/>
                  </a:lnTo>
                  <a:lnTo>
                    <a:pt x="602" y="3182"/>
                  </a:lnTo>
                  <a:lnTo>
                    <a:pt x="568" y="3193"/>
                  </a:lnTo>
                  <a:lnTo>
                    <a:pt x="534" y="3206"/>
                  </a:lnTo>
                  <a:lnTo>
                    <a:pt x="503" y="3218"/>
                  </a:lnTo>
                  <a:lnTo>
                    <a:pt x="476" y="3232"/>
                  </a:lnTo>
                  <a:lnTo>
                    <a:pt x="450" y="3244"/>
                  </a:lnTo>
                  <a:lnTo>
                    <a:pt x="428" y="3255"/>
                  </a:lnTo>
                  <a:lnTo>
                    <a:pt x="409" y="3266"/>
                  </a:lnTo>
                  <a:lnTo>
                    <a:pt x="394" y="3275"/>
                  </a:lnTo>
                  <a:lnTo>
                    <a:pt x="385" y="3281"/>
                  </a:lnTo>
                  <a:lnTo>
                    <a:pt x="385" y="3353"/>
                  </a:lnTo>
                  <a:lnTo>
                    <a:pt x="160" y="3353"/>
                  </a:lnTo>
                  <a:lnTo>
                    <a:pt x="160" y="2103"/>
                  </a:lnTo>
                  <a:lnTo>
                    <a:pt x="385" y="2103"/>
                  </a:lnTo>
                  <a:lnTo>
                    <a:pt x="385" y="2206"/>
                  </a:lnTo>
                  <a:lnTo>
                    <a:pt x="446" y="2206"/>
                  </a:lnTo>
                  <a:lnTo>
                    <a:pt x="503" y="2202"/>
                  </a:lnTo>
                  <a:lnTo>
                    <a:pt x="555" y="2193"/>
                  </a:lnTo>
                  <a:lnTo>
                    <a:pt x="603" y="2181"/>
                  </a:lnTo>
                  <a:lnTo>
                    <a:pt x="648" y="2164"/>
                  </a:lnTo>
                  <a:lnTo>
                    <a:pt x="688" y="2146"/>
                  </a:lnTo>
                  <a:lnTo>
                    <a:pt x="725" y="2124"/>
                  </a:lnTo>
                  <a:lnTo>
                    <a:pt x="757" y="2100"/>
                  </a:lnTo>
                  <a:lnTo>
                    <a:pt x="786" y="2073"/>
                  </a:lnTo>
                  <a:lnTo>
                    <a:pt x="812" y="2044"/>
                  </a:lnTo>
                  <a:lnTo>
                    <a:pt x="836" y="2015"/>
                  </a:lnTo>
                  <a:lnTo>
                    <a:pt x="856" y="1984"/>
                  </a:lnTo>
                  <a:lnTo>
                    <a:pt x="873" y="1952"/>
                  </a:lnTo>
                  <a:lnTo>
                    <a:pt x="889" y="1920"/>
                  </a:lnTo>
                  <a:lnTo>
                    <a:pt x="901" y="1886"/>
                  </a:lnTo>
                  <a:lnTo>
                    <a:pt x="913" y="1854"/>
                  </a:lnTo>
                  <a:lnTo>
                    <a:pt x="921" y="1822"/>
                  </a:lnTo>
                  <a:lnTo>
                    <a:pt x="927" y="1790"/>
                  </a:lnTo>
                  <a:lnTo>
                    <a:pt x="934" y="1759"/>
                  </a:lnTo>
                  <a:lnTo>
                    <a:pt x="937" y="1729"/>
                  </a:lnTo>
                  <a:lnTo>
                    <a:pt x="940" y="1701"/>
                  </a:lnTo>
                  <a:lnTo>
                    <a:pt x="942" y="1675"/>
                  </a:lnTo>
                  <a:lnTo>
                    <a:pt x="942" y="1650"/>
                  </a:lnTo>
                  <a:lnTo>
                    <a:pt x="942" y="1629"/>
                  </a:lnTo>
                  <a:lnTo>
                    <a:pt x="942" y="1610"/>
                  </a:lnTo>
                  <a:lnTo>
                    <a:pt x="942" y="1594"/>
                  </a:lnTo>
                  <a:lnTo>
                    <a:pt x="941" y="1583"/>
                  </a:lnTo>
                  <a:lnTo>
                    <a:pt x="941" y="1574"/>
                  </a:lnTo>
                  <a:lnTo>
                    <a:pt x="940" y="1570"/>
                  </a:lnTo>
                  <a:lnTo>
                    <a:pt x="696" y="1570"/>
                  </a:lnTo>
                  <a:lnTo>
                    <a:pt x="696" y="1307"/>
                  </a:lnTo>
                  <a:lnTo>
                    <a:pt x="827" y="1307"/>
                  </a:lnTo>
                  <a:lnTo>
                    <a:pt x="827" y="1232"/>
                  </a:lnTo>
                  <a:lnTo>
                    <a:pt x="1106" y="1232"/>
                  </a:lnTo>
                  <a:lnTo>
                    <a:pt x="1106" y="1084"/>
                  </a:lnTo>
                  <a:lnTo>
                    <a:pt x="1324" y="1084"/>
                  </a:lnTo>
                  <a:lnTo>
                    <a:pt x="1324" y="684"/>
                  </a:lnTo>
                  <a:lnTo>
                    <a:pt x="1286" y="663"/>
                  </a:lnTo>
                  <a:lnTo>
                    <a:pt x="1251" y="638"/>
                  </a:lnTo>
                  <a:lnTo>
                    <a:pt x="1219" y="609"/>
                  </a:lnTo>
                  <a:lnTo>
                    <a:pt x="1191" y="576"/>
                  </a:lnTo>
                  <a:lnTo>
                    <a:pt x="1167" y="541"/>
                  </a:lnTo>
                  <a:lnTo>
                    <a:pt x="1148" y="501"/>
                  </a:lnTo>
                  <a:lnTo>
                    <a:pt x="1133" y="460"/>
                  </a:lnTo>
                  <a:lnTo>
                    <a:pt x="777" y="460"/>
                  </a:lnTo>
                  <a:lnTo>
                    <a:pt x="748" y="487"/>
                  </a:lnTo>
                  <a:lnTo>
                    <a:pt x="714" y="512"/>
                  </a:lnTo>
                  <a:lnTo>
                    <a:pt x="674" y="533"/>
                  </a:lnTo>
                  <a:lnTo>
                    <a:pt x="628" y="553"/>
                  </a:lnTo>
                  <a:lnTo>
                    <a:pt x="580" y="568"/>
                  </a:lnTo>
                  <a:lnTo>
                    <a:pt x="527" y="579"/>
                  </a:lnTo>
                  <a:lnTo>
                    <a:pt x="471" y="585"/>
                  </a:lnTo>
                  <a:lnTo>
                    <a:pt x="413" y="588"/>
                  </a:lnTo>
                  <a:lnTo>
                    <a:pt x="357" y="586"/>
                  </a:lnTo>
                  <a:lnTo>
                    <a:pt x="304" y="580"/>
                  </a:lnTo>
                  <a:lnTo>
                    <a:pt x="254" y="569"/>
                  </a:lnTo>
                  <a:lnTo>
                    <a:pt x="205" y="555"/>
                  </a:lnTo>
                  <a:lnTo>
                    <a:pt x="161" y="538"/>
                  </a:lnTo>
                  <a:lnTo>
                    <a:pt x="121" y="518"/>
                  </a:lnTo>
                  <a:lnTo>
                    <a:pt x="87" y="495"/>
                  </a:lnTo>
                  <a:lnTo>
                    <a:pt x="57" y="470"/>
                  </a:lnTo>
                  <a:lnTo>
                    <a:pt x="32" y="442"/>
                  </a:lnTo>
                  <a:lnTo>
                    <a:pt x="15" y="412"/>
                  </a:lnTo>
                  <a:lnTo>
                    <a:pt x="4" y="381"/>
                  </a:lnTo>
                  <a:lnTo>
                    <a:pt x="0" y="349"/>
                  </a:lnTo>
                  <a:lnTo>
                    <a:pt x="4" y="317"/>
                  </a:lnTo>
                  <a:lnTo>
                    <a:pt x="15" y="286"/>
                  </a:lnTo>
                  <a:lnTo>
                    <a:pt x="32" y="256"/>
                  </a:lnTo>
                  <a:lnTo>
                    <a:pt x="57" y="229"/>
                  </a:lnTo>
                  <a:lnTo>
                    <a:pt x="87" y="203"/>
                  </a:lnTo>
                  <a:lnTo>
                    <a:pt x="121" y="181"/>
                  </a:lnTo>
                  <a:lnTo>
                    <a:pt x="161" y="160"/>
                  </a:lnTo>
                  <a:lnTo>
                    <a:pt x="205" y="142"/>
                  </a:lnTo>
                  <a:lnTo>
                    <a:pt x="254" y="129"/>
                  </a:lnTo>
                  <a:lnTo>
                    <a:pt x="304" y="119"/>
                  </a:lnTo>
                  <a:lnTo>
                    <a:pt x="357" y="113"/>
                  </a:lnTo>
                  <a:lnTo>
                    <a:pt x="413" y="110"/>
                  </a:lnTo>
                  <a:lnTo>
                    <a:pt x="471" y="113"/>
                  </a:lnTo>
                  <a:lnTo>
                    <a:pt x="527" y="119"/>
                  </a:lnTo>
                  <a:lnTo>
                    <a:pt x="580" y="130"/>
                  </a:lnTo>
                  <a:lnTo>
                    <a:pt x="628" y="146"/>
                  </a:lnTo>
                  <a:lnTo>
                    <a:pt x="674" y="165"/>
                  </a:lnTo>
                  <a:lnTo>
                    <a:pt x="714" y="187"/>
                  </a:lnTo>
                  <a:lnTo>
                    <a:pt x="748" y="212"/>
                  </a:lnTo>
                  <a:lnTo>
                    <a:pt x="777" y="239"/>
                  </a:lnTo>
                  <a:lnTo>
                    <a:pt x="1136" y="239"/>
                  </a:lnTo>
                  <a:lnTo>
                    <a:pt x="1156" y="194"/>
                  </a:lnTo>
                  <a:lnTo>
                    <a:pt x="1181" y="153"/>
                  </a:lnTo>
                  <a:lnTo>
                    <a:pt x="1212" y="115"/>
                  </a:lnTo>
                  <a:lnTo>
                    <a:pt x="1247" y="82"/>
                  </a:lnTo>
                  <a:lnTo>
                    <a:pt x="1285" y="53"/>
                  </a:lnTo>
                  <a:lnTo>
                    <a:pt x="1328" y="31"/>
                  </a:lnTo>
                  <a:lnTo>
                    <a:pt x="1375" y="14"/>
                  </a:lnTo>
                  <a:lnTo>
                    <a:pt x="1423" y="4"/>
                  </a:lnTo>
                  <a:lnTo>
                    <a:pt x="1475" y="0"/>
                  </a:lnTo>
                  <a:close/>
                </a:path>
              </a:pathLst>
            </a:custGeom>
            <a:solidFill>
              <a:srgbClr val="3333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9" name="Freeform 6"/>
            <p:cNvSpPr>
              <a:spLocks noChangeAspect="1" noEditPoints="1"/>
            </p:cNvSpPr>
            <p:nvPr/>
          </p:nvSpPr>
          <p:spPr bwMode="auto">
            <a:xfrm>
              <a:off x="3050946" y="5811469"/>
              <a:ext cx="258748" cy="285617"/>
            </a:xfrm>
            <a:custGeom>
              <a:avLst/>
              <a:gdLst>
                <a:gd name="T0" fmla="*/ 152 w 174"/>
                <a:gd name="T1" fmla="*/ 107 h 198"/>
                <a:gd name="T2" fmla="*/ 131 w 174"/>
                <a:gd name="T3" fmla="*/ 120 h 198"/>
                <a:gd name="T4" fmla="*/ 122 w 174"/>
                <a:gd name="T5" fmla="*/ 119 h 198"/>
                <a:gd name="T6" fmla="*/ 91 w 174"/>
                <a:gd name="T7" fmla="*/ 136 h 198"/>
                <a:gd name="T8" fmla="*/ 86 w 174"/>
                <a:gd name="T9" fmla="*/ 152 h 198"/>
                <a:gd name="T10" fmla="*/ 50 w 174"/>
                <a:gd name="T11" fmla="*/ 188 h 198"/>
                <a:gd name="T12" fmla="*/ 14 w 174"/>
                <a:gd name="T13" fmla="*/ 152 h 198"/>
                <a:gd name="T14" fmla="*/ 50 w 174"/>
                <a:gd name="T15" fmla="*/ 116 h 198"/>
                <a:gd name="T16" fmla="*/ 61 w 174"/>
                <a:gd name="T17" fmla="*/ 115 h 198"/>
                <a:gd name="T18" fmla="*/ 71 w 174"/>
                <a:gd name="T19" fmla="*/ 104 h 198"/>
                <a:gd name="T20" fmla="*/ 74 w 174"/>
                <a:gd name="T21" fmla="*/ 89 h 198"/>
                <a:gd name="T22" fmla="*/ 138 w 174"/>
                <a:gd name="T23" fmla="*/ 18 h 198"/>
                <a:gd name="T24" fmla="*/ 137 w 174"/>
                <a:gd name="T25" fmla="*/ 8 h 198"/>
                <a:gd name="T26" fmla="*/ 134 w 174"/>
                <a:gd name="T27" fmla="*/ 3 h 198"/>
                <a:gd name="T28" fmla="*/ 130 w 174"/>
                <a:gd name="T29" fmla="*/ 2 h 198"/>
                <a:gd name="T30" fmla="*/ 130 w 174"/>
                <a:gd name="T31" fmla="*/ 2 h 198"/>
                <a:gd name="T32" fmla="*/ 123 w 174"/>
                <a:gd name="T33" fmla="*/ 2 h 198"/>
                <a:gd name="T34" fmla="*/ 118 w 174"/>
                <a:gd name="T35" fmla="*/ 0 h 198"/>
                <a:gd name="T36" fmla="*/ 111 w 174"/>
                <a:gd name="T37" fmla="*/ 7 h 198"/>
                <a:gd name="T38" fmla="*/ 118 w 174"/>
                <a:gd name="T39" fmla="*/ 14 h 198"/>
                <a:gd name="T40" fmla="*/ 123 w 174"/>
                <a:gd name="T41" fmla="*/ 12 h 198"/>
                <a:gd name="T42" fmla="*/ 128 w 174"/>
                <a:gd name="T43" fmla="*/ 12 h 198"/>
                <a:gd name="T44" fmla="*/ 128 w 174"/>
                <a:gd name="T45" fmla="*/ 18 h 198"/>
                <a:gd name="T46" fmla="*/ 69 w 174"/>
                <a:gd name="T47" fmla="*/ 79 h 198"/>
                <a:gd name="T48" fmla="*/ 10 w 174"/>
                <a:gd name="T49" fmla="*/ 18 h 198"/>
                <a:gd name="T50" fmla="*/ 10 w 174"/>
                <a:gd name="T51" fmla="*/ 12 h 198"/>
                <a:gd name="T52" fmla="*/ 22 w 174"/>
                <a:gd name="T53" fmla="*/ 12 h 198"/>
                <a:gd name="T54" fmla="*/ 27 w 174"/>
                <a:gd name="T55" fmla="*/ 14 h 198"/>
                <a:gd name="T56" fmla="*/ 34 w 174"/>
                <a:gd name="T57" fmla="*/ 7 h 198"/>
                <a:gd name="T58" fmla="*/ 27 w 174"/>
                <a:gd name="T59" fmla="*/ 0 h 198"/>
                <a:gd name="T60" fmla="*/ 22 w 174"/>
                <a:gd name="T61" fmla="*/ 2 h 198"/>
                <a:gd name="T62" fmla="*/ 7 w 174"/>
                <a:gd name="T63" fmla="*/ 2 h 198"/>
                <a:gd name="T64" fmla="*/ 7 w 174"/>
                <a:gd name="T65" fmla="*/ 2 h 198"/>
                <a:gd name="T66" fmla="*/ 3 w 174"/>
                <a:gd name="T67" fmla="*/ 3 h 198"/>
                <a:gd name="T68" fmla="*/ 1 w 174"/>
                <a:gd name="T69" fmla="*/ 7 h 198"/>
                <a:gd name="T70" fmla="*/ 0 w 174"/>
                <a:gd name="T71" fmla="*/ 18 h 198"/>
                <a:gd name="T72" fmla="*/ 64 w 174"/>
                <a:gd name="T73" fmla="*/ 88 h 198"/>
                <a:gd name="T74" fmla="*/ 60 w 174"/>
                <a:gd name="T75" fmla="*/ 103 h 198"/>
                <a:gd name="T76" fmla="*/ 57 w 174"/>
                <a:gd name="T77" fmla="*/ 105 h 198"/>
                <a:gd name="T78" fmla="*/ 50 w 174"/>
                <a:gd name="T79" fmla="*/ 106 h 198"/>
                <a:gd name="T80" fmla="*/ 4 w 174"/>
                <a:gd name="T81" fmla="*/ 152 h 198"/>
                <a:gd name="T82" fmla="*/ 50 w 174"/>
                <a:gd name="T83" fmla="*/ 198 h 198"/>
                <a:gd name="T84" fmla="*/ 96 w 174"/>
                <a:gd name="T85" fmla="*/ 152 h 198"/>
                <a:gd name="T86" fmla="*/ 96 w 174"/>
                <a:gd name="T87" fmla="*/ 152 h 198"/>
                <a:gd name="T88" fmla="*/ 97 w 174"/>
                <a:gd name="T89" fmla="*/ 149 h 198"/>
                <a:gd name="T90" fmla="*/ 103 w 174"/>
                <a:gd name="T91" fmla="*/ 136 h 198"/>
                <a:gd name="T92" fmla="*/ 122 w 174"/>
                <a:gd name="T93" fmla="*/ 129 h 198"/>
                <a:gd name="T94" fmla="*/ 129 w 174"/>
                <a:gd name="T95" fmla="*/ 130 h 198"/>
                <a:gd name="T96" fmla="*/ 129 w 174"/>
                <a:gd name="T97" fmla="*/ 130 h 198"/>
                <a:gd name="T98" fmla="*/ 152 w 174"/>
                <a:gd name="T99" fmla="*/ 153 h 198"/>
                <a:gd name="T100" fmla="*/ 174 w 174"/>
                <a:gd name="T101" fmla="*/ 130 h 198"/>
                <a:gd name="T102" fmla="*/ 152 w 174"/>
                <a:gd name="T103" fmla="*/ 107 h 198"/>
                <a:gd name="T104" fmla="*/ 152 w 174"/>
                <a:gd name="T105" fmla="*/ 139 h 198"/>
                <a:gd name="T106" fmla="*/ 142 w 174"/>
                <a:gd name="T107" fmla="*/ 130 h 198"/>
                <a:gd name="T108" fmla="*/ 152 w 174"/>
                <a:gd name="T109" fmla="*/ 121 h 198"/>
                <a:gd name="T110" fmla="*/ 161 w 174"/>
                <a:gd name="T111" fmla="*/ 130 h 198"/>
                <a:gd name="T112" fmla="*/ 152 w 174"/>
                <a:gd name="T113" fmla="*/ 13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198">
                  <a:moveTo>
                    <a:pt x="152" y="107"/>
                  </a:moveTo>
                  <a:cubicBezTo>
                    <a:pt x="143" y="107"/>
                    <a:pt x="135" y="112"/>
                    <a:pt x="131" y="120"/>
                  </a:cubicBezTo>
                  <a:cubicBezTo>
                    <a:pt x="128" y="119"/>
                    <a:pt x="125" y="119"/>
                    <a:pt x="122" y="119"/>
                  </a:cubicBezTo>
                  <a:cubicBezTo>
                    <a:pt x="105" y="119"/>
                    <a:pt x="95" y="127"/>
                    <a:pt x="91" y="136"/>
                  </a:cubicBezTo>
                  <a:cubicBezTo>
                    <a:pt x="86" y="144"/>
                    <a:pt x="86" y="152"/>
                    <a:pt x="86" y="152"/>
                  </a:cubicBezTo>
                  <a:cubicBezTo>
                    <a:pt x="86" y="172"/>
                    <a:pt x="70" y="188"/>
                    <a:pt x="50" y="188"/>
                  </a:cubicBezTo>
                  <a:cubicBezTo>
                    <a:pt x="30" y="188"/>
                    <a:pt x="14" y="172"/>
                    <a:pt x="14" y="152"/>
                  </a:cubicBezTo>
                  <a:cubicBezTo>
                    <a:pt x="14" y="132"/>
                    <a:pt x="30" y="116"/>
                    <a:pt x="50" y="116"/>
                  </a:cubicBezTo>
                  <a:cubicBezTo>
                    <a:pt x="54" y="116"/>
                    <a:pt x="57" y="116"/>
                    <a:pt x="61" y="115"/>
                  </a:cubicBezTo>
                  <a:cubicBezTo>
                    <a:pt x="65" y="113"/>
                    <a:pt x="69" y="109"/>
                    <a:pt x="71" y="104"/>
                  </a:cubicBezTo>
                  <a:cubicBezTo>
                    <a:pt x="72" y="100"/>
                    <a:pt x="73" y="95"/>
                    <a:pt x="74" y="89"/>
                  </a:cubicBezTo>
                  <a:cubicBezTo>
                    <a:pt x="110" y="86"/>
                    <a:pt x="138" y="56"/>
                    <a:pt x="138" y="18"/>
                  </a:cubicBezTo>
                  <a:cubicBezTo>
                    <a:pt x="138" y="15"/>
                    <a:pt x="138" y="11"/>
                    <a:pt x="137" y="8"/>
                  </a:cubicBezTo>
                  <a:cubicBezTo>
                    <a:pt x="137" y="5"/>
                    <a:pt x="135" y="3"/>
                    <a:pt x="134" y="3"/>
                  </a:cubicBezTo>
                  <a:cubicBezTo>
                    <a:pt x="132" y="2"/>
                    <a:pt x="131" y="2"/>
                    <a:pt x="130" y="2"/>
                  </a:cubicBezTo>
                  <a:cubicBezTo>
                    <a:pt x="130" y="2"/>
                    <a:pt x="130" y="2"/>
                    <a:pt x="130" y="2"/>
                  </a:cubicBezTo>
                  <a:cubicBezTo>
                    <a:pt x="123" y="2"/>
                    <a:pt x="123" y="2"/>
                    <a:pt x="123" y="2"/>
                  </a:cubicBezTo>
                  <a:cubicBezTo>
                    <a:pt x="121" y="1"/>
                    <a:pt x="120" y="0"/>
                    <a:pt x="118" y="0"/>
                  </a:cubicBezTo>
                  <a:cubicBezTo>
                    <a:pt x="114" y="0"/>
                    <a:pt x="111" y="3"/>
                    <a:pt x="111" y="7"/>
                  </a:cubicBezTo>
                  <a:cubicBezTo>
                    <a:pt x="111" y="11"/>
                    <a:pt x="114" y="14"/>
                    <a:pt x="118" y="14"/>
                  </a:cubicBezTo>
                  <a:cubicBezTo>
                    <a:pt x="120" y="14"/>
                    <a:pt x="121" y="13"/>
                    <a:pt x="123" y="12"/>
                  </a:cubicBezTo>
                  <a:cubicBezTo>
                    <a:pt x="128" y="12"/>
                    <a:pt x="128" y="12"/>
                    <a:pt x="128" y="12"/>
                  </a:cubicBezTo>
                  <a:cubicBezTo>
                    <a:pt x="128" y="14"/>
                    <a:pt x="128" y="17"/>
                    <a:pt x="128" y="18"/>
                  </a:cubicBezTo>
                  <a:cubicBezTo>
                    <a:pt x="128" y="52"/>
                    <a:pt x="101" y="79"/>
                    <a:pt x="69" y="79"/>
                  </a:cubicBezTo>
                  <a:cubicBezTo>
                    <a:pt x="36" y="79"/>
                    <a:pt x="10" y="52"/>
                    <a:pt x="10" y="18"/>
                  </a:cubicBezTo>
                  <a:cubicBezTo>
                    <a:pt x="10" y="16"/>
                    <a:pt x="10" y="14"/>
                    <a:pt x="10" y="12"/>
                  </a:cubicBezTo>
                  <a:cubicBezTo>
                    <a:pt x="22" y="12"/>
                    <a:pt x="22" y="12"/>
                    <a:pt x="22" y="12"/>
                  </a:cubicBezTo>
                  <a:cubicBezTo>
                    <a:pt x="23" y="13"/>
                    <a:pt x="25" y="14"/>
                    <a:pt x="27" y="14"/>
                  </a:cubicBezTo>
                  <a:cubicBezTo>
                    <a:pt x="31" y="14"/>
                    <a:pt x="34" y="11"/>
                    <a:pt x="34" y="7"/>
                  </a:cubicBezTo>
                  <a:cubicBezTo>
                    <a:pt x="34" y="3"/>
                    <a:pt x="31" y="0"/>
                    <a:pt x="27" y="0"/>
                  </a:cubicBezTo>
                  <a:cubicBezTo>
                    <a:pt x="25" y="0"/>
                    <a:pt x="23" y="1"/>
                    <a:pt x="22" y="2"/>
                  </a:cubicBezTo>
                  <a:cubicBezTo>
                    <a:pt x="7" y="2"/>
                    <a:pt x="7" y="2"/>
                    <a:pt x="7" y="2"/>
                  </a:cubicBezTo>
                  <a:cubicBezTo>
                    <a:pt x="7" y="2"/>
                    <a:pt x="7" y="2"/>
                    <a:pt x="7" y="2"/>
                  </a:cubicBezTo>
                  <a:cubicBezTo>
                    <a:pt x="6" y="2"/>
                    <a:pt x="5" y="2"/>
                    <a:pt x="3" y="3"/>
                  </a:cubicBezTo>
                  <a:cubicBezTo>
                    <a:pt x="2" y="4"/>
                    <a:pt x="1" y="5"/>
                    <a:pt x="1" y="7"/>
                  </a:cubicBezTo>
                  <a:cubicBezTo>
                    <a:pt x="0" y="10"/>
                    <a:pt x="0" y="14"/>
                    <a:pt x="0" y="18"/>
                  </a:cubicBezTo>
                  <a:cubicBezTo>
                    <a:pt x="0" y="55"/>
                    <a:pt x="28" y="86"/>
                    <a:pt x="64" y="88"/>
                  </a:cubicBezTo>
                  <a:cubicBezTo>
                    <a:pt x="63" y="96"/>
                    <a:pt x="62" y="101"/>
                    <a:pt x="60" y="103"/>
                  </a:cubicBezTo>
                  <a:cubicBezTo>
                    <a:pt x="59" y="104"/>
                    <a:pt x="59" y="105"/>
                    <a:pt x="57" y="105"/>
                  </a:cubicBezTo>
                  <a:cubicBezTo>
                    <a:pt x="56" y="106"/>
                    <a:pt x="53" y="106"/>
                    <a:pt x="50" y="106"/>
                  </a:cubicBezTo>
                  <a:cubicBezTo>
                    <a:pt x="25" y="106"/>
                    <a:pt x="4" y="127"/>
                    <a:pt x="4" y="152"/>
                  </a:cubicBezTo>
                  <a:cubicBezTo>
                    <a:pt x="4" y="178"/>
                    <a:pt x="25" y="198"/>
                    <a:pt x="50" y="198"/>
                  </a:cubicBezTo>
                  <a:cubicBezTo>
                    <a:pt x="76" y="198"/>
                    <a:pt x="96" y="178"/>
                    <a:pt x="96" y="152"/>
                  </a:cubicBezTo>
                  <a:cubicBezTo>
                    <a:pt x="96" y="152"/>
                    <a:pt x="96" y="152"/>
                    <a:pt x="96" y="152"/>
                  </a:cubicBezTo>
                  <a:cubicBezTo>
                    <a:pt x="96" y="152"/>
                    <a:pt x="96" y="151"/>
                    <a:pt x="97" y="149"/>
                  </a:cubicBezTo>
                  <a:cubicBezTo>
                    <a:pt x="97" y="145"/>
                    <a:pt x="99" y="140"/>
                    <a:pt x="103" y="136"/>
                  </a:cubicBezTo>
                  <a:cubicBezTo>
                    <a:pt x="106" y="132"/>
                    <a:pt x="112" y="129"/>
                    <a:pt x="122" y="129"/>
                  </a:cubicBezTo>
                  <a:cubicBezTo>
                    <a:pt x="124" y="129"/>
                    <a:pt x="126" y="129"/>
                    <a:pt x="129" y="130"/>
                  </a:cubicBezTo>
                  <a:cubicBezTo>
                    <a:pt x="129" y="130"/>
                    <a:pt x="129" y="130"/>
                    <a:pt x="129" y="130"/>
                  </a:cubicBezTo>
                  <a:cubicBezTo>
                    <a:pt x="129" y="143"/>
                    <a:pt x="139" y="153"/>
                    <a:pt x="152" y="153"/>
                  </a:cubicBezTo>
                  <a:cubicBezTo>
                    <a:pt x="164" y="153"/>
                    <a:pt x="174" y="143"/>
                    <a:pt x="174" y="130"/>
                  </a:cubicBezTo>
                  <a:cubicBezTo>
                    <a:pt x="174" y="117"/>
                    <a:pt x="164" y="107"/>
                    <a:pt x="152" y="107"/>
                  </a:cubicBezTo>
                  <a:close/>
                  <a:moveTo>
                    <a:pt x="152" y="139"/>
                  </a:moveTo>
                  <a:cubicBezTo>
                    <a:pt x="147" y="139"/>
                    <a:pt x="142" y="135"/>
                    <a:pt x="142" y="130"/>
                  </a:cubicBezTo>
                  <a:cubicBezTo>
                    <a:pt x="142" y="125"/>
                    <a:pt x="147" y="121"/>
                    <a:pt x="152" y="121"/>
                  </a:cubicBezTo>
                  <a:cubicBezTo>
                    <a:pt x="157" y="121"/>
                    <a:pt x="161" y="125"/>
                    <a:pt x="161" y="130"/>
                  </a:cubicBezTo>
                  <a:cubicBezTo>
                    <a:pt x="161" y="135"/>
                    <a:pt x="157" y="139"/>
                    <a:pt x="152" y="139"/>
                  </a:cubicBezTo>
                  <a:close/>
                </a:path>
              </a:pathLst>
            </a:custGeom>
            <a:solidFill>
              <a:schemeClr val="accent2"/>
            </a:solidFill>
            <a:ln>
              <a:noFill/>
            </a:ln>
          </p:spPr>
          <p:txBody>
            <a:bodyPr vert="horz" wrap="square" lIns="82040" tIns="41020" rIns="82040" bIns="41020" numCol="1" anchor="t" anchorCtr="0" compatLnSpc="1">
              <a:prstTxWarp prst="textNoShape">
                <a:avLst/>
              </a:prstTxWarp>
            </a:bodyPr>
            <a:lstStyle/>
            <a:p>
              <a:endParaRPr lang="en-US" dirty="0"/>
            </a:p>
          </p:txBody>
        </p:sp>
        <p:sp>
          <p:nvSpPr>
            <p:cNvPr id="61" name="Freeform 16"/>
            <p:cNvSpPr>
              <a:spLocks noChangeAspect="1" noEditPoints="1"/>
            </p:cNvSpPr>
            <p:nvPr/>
          </p:nvSpPr>
          <p:spPr bwMode="auto">
            <a:xfrm>
              <a:off x="3375047" y="5497460"/>
              <a:ext cx="310323" cy="439443"/>
            </a:xfrm>
            <a:custGeom>
              <a:avLst/>
              <a:gdLst>
                <a:gd name="T0" fmla="*/ 38 w 144"/>
                <a:gd name="T1" fmla="*/ 126 h 199"/>
                <a:gd name="T2" fmla="*/ 53 w 144"/>
                <a:gd name="T3" fmla="*/ 199 h 199"/>
                <a:gd name="T4" fmla="*/ 1 w 144"/>
                <a:gd name="T5" fmla="*/ 199 h 199"/>
                <a:gd name="T6" fmla="*/ 18 w 144"/>
                <a:gd name="T7" fmla="*/ 110 h 199"/>
                <a:gd name="T8" fmla="*/ 13 w 144"/>
                <a:gd name="T9" fmla="*/ 33 h 199"/>
                <a:gd name="T10" fmla="*/ 25 w 144"/>
                <a:gd name="T11" fmla="*/ 73 h 199"/>
                <a:gd name="T12" fmla="*/ 28 w 144"/>
                <a:gd name="T13" fmla="*/ 78 h 199"/>
                <a:gd name="T14" fmla="*/ 42 w 144"/>
                <a:gd name="T15" fmla="*/ 95 h 199"/>
                <a:gd name="T16" fmla="*/ 103 w 144"/>
                <a:gd name="T17" fmla="*/ 124 h 199"/>
                <a:gd name="T18" fmla="*/ 38 w 144"/>
                <a:gd name="T19" fmla="*/ 126 h 199"/>
                <a:gd name="T20" fmla="*/ 73 w 144"/>
                <a:gd name="T21" fmla="*/ 80 h 199"/>
                <a:gd name="T22" fmla="*/ 54 w 144"/>
                <a:gd name="T23" fmla="*/ 57 h 199"/>
                <a:gd name="T24" fmla="*/ 105 w 144"/>
                <a:gd name="T25" fmla="*/ 23 h 199"/>
                <a:gd name="T26" fmla="*/ 54 w 144"/>
                <a:gd name="T27" fmla="*/ 0 h 199"/>
                <a:gd name="T28" fmla="*/ 30 w 144"/>
                <a:gd name="T29" fmla="*/ 9 h 199"/>
                <a:gd name="T30" fmla="*/ 48 w 144"/>
                <a:gd name="T31" fmla="*/ 90 h 199"/>
                <a:gd name="T32" fmla="*/ 104 w 144"/>
                <a:gd name="T33" fmla="*/ 117 h 199"/>
                <a:gd name="T34" fmla="*/ 128 w 144"/>
                <a:gd name="T35" fmla="*/ 108 h 199"/>
                <a:gd name="T36" fmla="*/ 118 w 144"/>
                <a:gd name="T37" fmla="*/ 37 h 199"/>
                <a:gd name="T38" fmla="*/ 73 w 144"/>
                <a:gd name="T39" fmla="*/ 80 h 199"/>
                <a:gd name="T40" fmla="*/ 65 w 144"/>
                <a:gd name="T41" fmla="*/ 59 h 199"/>
                <a:gd name="T42" fmla="*/ 74 w 144"/>
                <a:gd name="T43" fmla="*/ 69 h 199"/>
                <a:gd name="T44" fmla="*/ 127 w 144"/>
                <a:gd name="T45" fmla="*/ 17 h 199"/>
                <a:gd name="T46" fmla="*/ 65 w 144"/>
                <a:gd name="T47"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99">
                  <a:moveTo>
                    <a:pt x="38" y="126"/>
                  </a:moveTo>
                  <a:cubicBezTo>
                    <a:pt x="53" y="199"/>
                    <a:pt x="53" y="199"/>
                    <a:pt x="53" y="199"/>
                  </a:cubicBezTo>
                  <a:cubicBezTo>
                    <a:pt x="1" y="199"/>
                    <a:pt x="1" y="199"/>
                    <a:pt x="1" y="199"/>
                  </a:cubicBezTo>
                  <a:cubicBezTo>
                    <a:pt x="18" y="110"/>
                    <a:pt x="18" y="110"/>
                    <a:pt x="18" y="110"/>
                  </a:cubicBezTo>
                  <a:cubicBezTo>
                    <a:pt x="2" y="89"/>
                    <a:pt x="0" y="59"/>
                    <a:pt x="13" y="33"/>
                  </a:cubicBezTo>
                  <a:cubicBezTo>
                    <a:pt x="13" y="45"/>
                    <a:pt x="17" y="59"/>
                    <a:pt x="25" y="73"/>
                  </a:cubicBezTo>
                  <a:cubicBezTo>
                    <a:pt x="28" y="78"/>
                    <a:pt x="28" y="78"/>
                    <a:pt x="28" y="78"/>
                  </a:cubicBezTo>
                  <a:cubicBezTo>
                    <a:pt x="32" y="84"/>
                    <a:pt x="37" y="90"/>
                    <a:pt x="42" y="95"/>
                  </a:cubicBezTo>
                  <a:cubicBezTo>
                    <a:pt x="60" y="113"/>
                    <a:pt x="83" y="124"/>
                    <a:pt x="103" y="124"/>
                  </a:cubicBezTo>
                  <a:cubicBezTo>
                    <a:pt x="81" y="134"/>
                    <a:pt x="57" y="135"/>
                    <a:pt x="38" y="126"/>
                  </a:cubicBezTo>
                  <a:close/>
                  <a:moveTo>
                    <a:pt x="73" y="80"/>
                  </a:moveTo>
                  <a:cubicBezTo>
                    <a:pt x="54" y="57"/>
                    <a:pt x="54" y="57"/>
                    <a:pt x="54" y="57"/>
                  </a:cubicBezTo>
                  <a:cubicBezTo>
                    <a:pt x="105" y="23"/>
                    <a:pt x="105" y="23"/>
                    <a:pt x="105" y="23"/>
                  </a:cubicBezTo>
                  <a:cubicBezTo>
                    <a:pt x="88" y="8"/>
                    <a:pt x="70" y="0"/>
                    <a:pt x="54" y="0"/>
                  </a:cubicBezTo>
                  <a:cubicBezTo>
                    <a:pt x="44" y="0"/>
                    <a:pt x="36" y="3"/>
                    <a:pt x="30" y="9"/>
                  </a:cubicBezTo>
                  <a:cubicBezTo>
                    <a:pt x="12" y="27"/>
                    <a:pt x="21" y="62"/>
                    <a:pt x="48" y="90"/>
                  </a:cubicBezTo>
                  <a:cubicBezTo>
                    <a:pt x="65" y="107"/>
                    <a:pt x="87" y="117"/>
                    <a:pt x="104" y="117"/>
                  </a:cubicBezTo>
                  <a:cubicBezTo>
                    <a:pt x="113" y="117"/>
                    <a:pt x="122" y="114"/>
                    <a:pt x="128" y="108"/>
                  </a:cubicBezTo>
                  <a:cubicBezTo>
                    <a:pt x="144" y="92"/>
                    <a:pt x="138" y="61"/>
                    <a:pt x="118" y="37"/>
                  </a:cubicBezTo>
                  <a:lnTo>
                    <a:pt x="73" y="80"/>
                  </a:lnTo>
                  <a:close/>
                  <a:moveTo>
                    <a:pt x="65" y="59"/>
                  </a:moveTo>
                  <a:cubicBezTo>
                    <a:pt x="74" y="69"/>
                    <a:pt x="74" y="69"/>
                    <a:pt x="74" y="69"/>
                  </a:cubicBezTo>
                  <a:cubicBezTo>
                    <a:pt x="127" y="17"/>
                    <a:pt x="127" y="17"/>
                    <a:pt x="127" y="17"/>
                  </a:cubicBezTo>
                  <a:lnTo>
                    <a:pt x="65" y="59"/>
                  </a:lnTo>
                  <a:close/>
                </a:path>
              </a:pathLst>
            </a:custGeom>
            <a:solidFill>
              <a:srgbClr val="333399"/>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2" name="Picture 61" descr="phone.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50946" y="5380458"/>
              <a:ext cx="168939" cy="307163"/>
            </a:xfrm>
            <a:prstGeom prst="rect">
              <a:avLst/>
            </a:prstGeom>
          </p:spPr>
        </p:pic>
        <p:grpSp>
          <p:nvGrpSpPr>
            <p:cNvPr id="15" name="Group 14"/>
            <p:cNvGrpSpPr>
              <a:grpSpLocks noChangeAspect="1"/>
            </p:cNvGrpSpPr>
            <p:nvPr/>
          </p:nvGrpSpPr>
          <p:grpSpPr>
            <a:xfrm>
              <a:off x="2602487" y="5749081"/>
              <a:ext cx="312582" cy="277161"/>
              <a:chOff x="-1620838" y="1728788"/>
              <a:chExt cx="731838" cy="668337"/>
            </a:xfrm>
            <a:solidFill>
              <a:schemeClr val="accent2"/>
            </a:solidFill>
          </p:grpSpPr>
          <p:sp>
            <p:nvSpPr>
              <p:cNvPr id="16" name="Freeform 15"/>
              <p:cNvSpPr>
                <a:spLocks/>
              </p:cNvSpPr>
              <p:nvPr/>
            </p:nvSpPr>
            <p:spPr bwMode="auto">
              <a:xfrm>
                <a:off x="-1616075" y="2133600"/>
                <a:ext cx="720725" cy="263525"/>
              </a:xfrm>
              <a:custGeom>
                <a:avLst/>
                <a:gdLst>
                  <a:gd name="T0" fmla="*/ 174 w 192"/>
                  <a:gd name="T1" fmla="*/ 12 h 70"/>
                  <a:gd name="T2" fmla="*/ 106 w 192"/>
                  <a:gd name="T3" fmla="*/ 12 h 70"/>
                  <a:gd name="T4" fmla="*/ 106 w 192"/>
                  <a:gd name="T5" fmla="*/ 22 h 70"/>
                  <a:gd name="T6" fmla="*/ 105 w 192"/>
                  <a:gd name="T7" fmla="*/ 24 h 70"/>
                  <a:gd name="T8" fmla="*/ 88 w 192"/>
                  <a:gd name="T9" fmla="*/ 24 h 70"/>
                  <a:gd name="T10" fmla="*/ 86 w 192"/>
                  <a:gd name="T11" fmla="*/ 22 h 70"/>
                  <a:gd name="T12" fmla="*/ 86 w 192"/>
                  <a:gd name="T13" fmla="*/ 12 h 70"/>
                  <a:gd name="T14" fmla="*/ 19 w 192"/>
                  <a:gd name="T15" fmla="*/ 12 h 70"/>
                  <a:gd name="T16" fmla="*/ 6 w 192"/>
                  <a:gd name="T17" fmla="*/ 7 h 70"/>
                  <a:gd name="T18" fmla="*/ 0 w 192"/>
                  <a:gd name="T19" fmla="*/ 0 h 70"/>
                  <a:gd name="T20" fmla="*/ 0 w 192"/>
                  <a:gd name="T21" fmla="*/ 65 h 70"/>
                  <a:gd name="T22" fmla="*/ 6 w 192"/>
                  <a:gd name="T23" fmla="*/ 70 h 70"/>
                  <a:gd name="T24" fmla="*/ 187 w 192"/>
                  <a:gd name="T25" fmla="*/ 70 h 70"/>
                  <a:gd name="T26" fmla="*/ 192 w 192"/>
                  <a:gd name="T27" fmla="*/ 65 h 70"/>
                  <a:gd name="T28" fmla="*/ 192 w 192"/>
                  <a:gd name="T29" fmla="*/ 1 h 70"/>
                  <a:gd name="T30" fmla="*/ 187 w 192"/>
                  <a:gd name="T31" fmla="*/ 7 h 70"/>
                  <a:gd name="T32" fmla="*/ 174 w 192"/>
                  <a:gd name="T33"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70">
                    <a:moveTo>
                      <a:pt x="174" y="12"/>
                    </a:moveTo>
                    <a:cubicBezTo>
                      <a:pt x="106" y="12"/>
                      <a:pt x="106" y="12"/>
                      <a:pt x="106" y="12"/>
                    </a:cubicBezTo>
                    <a:cubicBezTo>
                      <a:pt x="106" y="22"/>
                      <a:pt x="106" y="22"/>
                      <a:pt x="106" y="22"/>
                    </a:cubicBezTo>
                    <a:cubicBezTo>
                      <a:pt x="106" y="23"/>
                      <a:pt x="106" y="24"/>
                      <a:pt x="105" y="24"/>
                    </a:cubicBezTo>
                    <a:cubicBezTo>
                      <a:pt x="88" y="24"/>
                      <a:pt x="88" y="24"/>
                      <a:pt x="88" y="24"/>
                    </a:cubicBezTo>
                    <a:cubicBezTo>
                      <a:pt x="87" y="24"/>
                      <a:pt x="86" y="23"/>
                      <a:pt x="86" y="22"/>
                    </a:cubicBezTo>
                    <a:cubicBezTo>
                      <a:pt x="86" y="12"/>
                      <a:pt x="86" y="12"/>
                      <a:pt x="86" y="12"/>
                    </a:cubicBezTo>
                    <a:cubicBezTo>
                      <a:pt x="19" y="12"/>
                      <a:pt x="19" y="12"/>
                      <a:pt x="19" y="12"/>
                    </a:cubicBezTo>
                    <a:cubicBezTo>
                      <a:pt x="14" y="12"/>
                      <a:pt x="8" y="11"/>
                      <a:pt x="6" y="7"/>
                    </a:cubicBezTo>
                    <a:cubicBezTo>
                      <a:pt x="0" y="0"/>
                      <a:pt x="0" y="0"/>
                      <a:pt x="0" y="0"/>
                    </a:cubicBezTo>
                    <a:cubicBezTo>
                      <a:pt x="0" y="65"/>
                      <a:pt x="0" y="65"/>
                      <a:pt x="0" y="65"/>
                    </a:cubicBezTo>
                    <a:cubicBezTo>
                      <a:pt x="0" y="68"/>
                      <a:pt x="3" y="70"/>
                      <a:pt x="6" y="70"/>
                    </a:cubicBezTo>
                    <a:cubicBezTo>
                      <a:pt x="187" y="70"/>
                      <a:pt x="187" y="70"/>
                      <a:pt x="187" y="70"/>
                    </a:cubicBezTo>
                    <a:cubicBezTo>
                      <a:pt x="190" y="70"/>
                      <a:pt x="192" y="68"/>
                      <a:pt x="192" y="65"/>
                    </a:cubicBezTo>
                    <a:cubicBezTo>
                      <a:pt x="192" y="1"/>
                      <a:pt x="192" y="1"/>
                      <a:pt x="192" y="1"/>
                    </a:cubicBezTo>
                    <a:cubicBezTo>
                      <a:pt x="187" y="7"/>
                      <a:pt x="187" y="7"/>
                      <a:pt x="187" y="7"/>
                    </a:cubicBezTo>
                    <a:cubicBezTo>
                      <a:pt x="184" y="11"/>
                      <a:pt x="179" y="12"/>
                      <a:pt x="17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1387475" y="1728788"/>
                <a:ext cx="269875" cy="82550"/>
              </a:xfrm>
              <a:custGeom>
                <a:avLst/>
                <a:gdLst>
                  <a:gd name="T0" fmla="*/ 12 w 72"/>
                  <a:gd name="T1" fmla="*/ 11 h 22"/>
                  <a:gd name="T2" fmla="*/ 13 w 72"/>
                  <a:gd name="T3" fmla="*/ 10 h 22"/>
                  <a:gd name="T4" fmla="*/ 60 w 72"/>
                  <a:gd name="T5" fmla="*/ 10 h 22"/>
                  <a:gd name="T6" fmla="*/ 60 w 72"/>
                  <a:gd name="T7" fmla="*/ 11 h 22"/>
                  <a:gd name="T8" fmla="*/ 61 w 72"/>
                  <a:gd name="T9" fmla="*/ 22 h 22"/>
                  <a:gd name="T10" fmla="*/ 72 w 72"/>
                  <a:gd name="T11" fmla="*/ 22 h 22"/>
                  <a:gd name="T12" fmla="*/ 70 w 72"/>
                  <a:gd name="T13" fmla="*/ 9 h 22"/>
                  <a:gd name="T14" fmla="*/ 60 w 72"/>
                  <a:gd name="T15" fmla="*/ 0 h 22"/>
                  <a:gd name="T16" fmla="*/ 12 w 72"/>
                  <a:gd name="T17" fmla="*/ 0 h 22"/>
                  <a:gd name="T18" fmla="*/ 2 w 72"/>
                  <a:gd name="T19" fmla="*/ 9 h 22"/>
                  <a:gd name="T20" fmla="*/ 0 w 72"/>
                  <a:gd name="T21" fmla="*/ 22 h 22"/>
                  <a:gd name="T22" fmla="*/ 10 w 72"/>
                  <a:gd name="T23" fmla="*/ 22 h 22"/>
                  <a:gd name="T24" fmla="*/ 12 w 72"/>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22">
                    <a:moveTo>
                      <a:pt x="12" y="11"/>
                    </a:moveTo>
                    <a:cubicBezTo>
                      <a:pt x="12" y="11"/>
                      <a:pt x="12" y="11"/>
                      <a:pt x="13" y="10"/>
                    </a:cubicBezTo>
                    <a:cubicBezTo>
                      <a:pt x="60" y="10"/>
                      <a:pt x="60" y="10"/>
                      <a:pt x="60" y="10"/>
                    </a:cubicBezTo>
                    <a:cubicBezTo>
                      <a:pt x="60" y="11"/>
                      <a:pt x="60" y="11"/>
                      <a:pt x="60" y="11"/>
                    </a:cubicBezTo>
                    <a:cubicBezTo>
                      <a:pt x="61" y="22"/>
                      <a:pt x="61" y="22"/>
                      <a:pt x="61" y="22"/>
                    </a:cubicBezTo>
                    <a:cubicBezTo>
                      <a:pt x="72" y="22"/>
                      <a:pt x="72" y="22"/>
                      <a:pt x="72" y="22"/>
                    </a:cubicBezTo>
                    <a:cubicBezTo>
                      <a:pt x="70" y="9"/>
                      <a:pt x="70" y="9"/>
                      <a:pt x="70" y="9"/>
                    </a:cubicBezTo>
                    <a:cubicBezTo>
                      <a:pt x="69" y="5"/>
                      <a:pt x="66" y="0"/>
                      <a:pt x="60" y="0"/>
                    </a:cubicBezTo>
                    <a:cubicBezTo>
                      <a:pt x="12" y="0"/>
                      <a:pt x="12" y="0"/>
                      <a:pt x="12" y="0"/>
                    </a:cubicBezTo>
                    <a:cubicBezTo>
                      <a:pt x="6" y="0"/>
                      <a:pt x="3" y="4"/>
                      <a:pt x="2" y="9"/>
                    </a:cubicBezTo>
                    <a:cubicBezTo>
                      <a:pt x="0" y="22"/>
                      <a:pt x="0" y="22"/>
                      <a:pt x="0" y="22"/>
                    </a:cubicBezTo>
                    <a:cubicBezTo>
                      <a:pt x="10" y="22"/>
                      <a:pt x="10" y="22"/>
                      <a:pt x="10" y="22"/>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p:cNvSpPr>
              <p:nvPr/>
            </p:nvSpPr>
            <p:spPr bwMode="auto">
              <a:xfrm>
                <a:off x="-1620838" y="1838325"/>
                <a:ext cx="731838" cy="311150"/>
              </a:xfrm>
              <a:custGeom>
                <a:avLst/>
                <a:gdLst>
                  <a:gd name="T0" fmla="*/ 190 w 195"/>
                  <a:gd name="T1" fmla="*/ 0 h 83"/>
                  <a:gd name="T2" fmla="*/ 5 w 195"/>
                  <a:gd name="T3" fmla="*/ 0 h 83"/>
                  <a:gd name="T4" fmla="*/ 0 w 195"/>
                  <a:gd name="T5" fmla="*/ 6 h 83"/>
                  <a:gd name="T6" fmla="*/ 0 w 195"/>
                  <a:gd name="T7" fmla="*/ 57 h 83"/>
                  <a:gd name="T8" fmla="*/ 4 w 195"/>
                  <a:gd name="T9" fmla="*/ 69 h 83"/>
                  <a:gd name="T10" fmla="*/ 10 w 195"/>
                  <a:gd name="T11" fmla="*/ 78 h 83"/>
                  <a:gd name="T12" fmla="*/ 20 w 195"/>
                  <a:gd name="T13" fmla="*/ 83 h 83"/>
                  <a:gd name="T14" fmla="*/ 175 w 195"/>
                  <a:gd name="T15" fmla="*/ 83 h 83"/>
                  <a:gd name="T16" fmla="*/ 185 w 195"/>
                  <a:gd name="T17" fmla="*/ 78 h 83"/>
                  <a:gd name="T18" fmla="*/ 191 w 195"/>
                  <a:gd name="T19" fmla="*/ 69 h 83"/>
                  <a:gd name="T20" fmla="*/ 195 w 195"/>
                  <a:gd name="T21" fmla="*/ 57 h 83"/>
                  <a:gd name="T22" fmla="*/ 195 w 195"/>
                  <a:gd name="T23" fmla="*/ 6 h 83"/>
                  <a:gd name="T24" fmla="*/ 190 w 195"/>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83">
                    <a:moveTo>
                      <a:pt x="190" y="0"/>
                    </a:moveTo>
                    <a:cubicBezTo>
                      <a:pt x="5" y="0"/>
                      <a:pt x="5" y="0"/>
                      <a:pt x="5" y="0"/>
                    </a:cubicBezTo>
                    <a:cubicBezTo>
                      <a:pt x="2" y="0"/>
                      <a:pt x="0" y="3"/>
                      <a:pt x="0" y="6"/>
                    </a:cubicBezTo>
                    <a:cubicBezTo>
                      <a:pt x="0" y="57"/>
                      <a:pt x="0" y="57"/>
                      <a:pt x="0" y="57"/>
                    </a:cubicBezTo>
                    <a:cubicBezTo>
                      <a:pt x="0" y="60"/>
                      <a:pt x="2" y="66"/>
                      <a:pt x="4" y="69"/>
                    </a:cubicBezTo>
                    <a:cubicBezTo>
                      <a:pt x="5" y="71"/>
                      <a:pt x="8" y="76"/>
                      <a:pt x="10" y="78"/>
                    </a:cubicBezTo>
                    <a:cubicBezTo>
                      <a:pt x="12" y="79"/>
                      <a:pt x="17" y="83"/>
                      <a:pt x="20" y="83"/>
                    </a:cubicBezTo>
                    <a:cubicBezTo>
                      <a:pt x="175" y="83"/>
                      <a:pt x="175" y="83"/>
                      <a:pt x="175" y="83"/>
                    </a:cubicBezTo>
                    <a:cubicBezTo>
                      <a:pt x="178" y="83"/>
                      <a:pt x="183" y="80"/>
                      <a:pt x="185" y="78"/>
                    </a:cubicBezTo>
                    <a:cubicBezTo>
                      <a:pt x="187" y="75"/>
                      <a:pt x="190" y="71"/>
                      <a:pt x="191" y="69"/>
                    </a:cubicBezTo>
                    <a:cubicBezTo>
                      <a:pt x="192" y="67"/>
                      <a:pt x="195" y="60"/>
                      <a:pt x="195" y="57"/>
                    </a:cubicBezTo>
                    <a:cubicBezTo>
                      <a:pt x="195" y="6"/>
                      <a:pt x="195" y="6"/>
                      <a:pt x="195" y="6"/>
                    </a:cubicBezTo>
                    <a:cubicBezTo>
                      <a:pt x="195" y="3"/>
                      <a:pt x="193" y="0"/>
                      <a:pt x="1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aphicFrame>
        <p:nvGraphicFramePr>
          <p:cNvPr id="22" name="Table 21"/>
          <p:cNvGraphicFramePr>
            <a:graphicFrameLocks noGrp="1"/>
          </p:cNvGraphicFramePr>
          <p:nvPr>
            <p:extLst>
              <p:ext uri="{D42A27DB-BD31-4B8C-83A1-F6EECF244321}">
                <p14:modId xmlns:p14="http://schemas.microsoft.com/office/powerpoint/2010/main" val="800378559"/>
              </p:ext>
            </p:extLst>
          </p:nvPr>
        </p:nvGraphicFramePr>
        <p:xfrm>
          <a:off x="391638" y="5326555"/>
          <a:ext cx="8362737" cy="952198"/>
        </p:xfrm>
        <a:graphic>
          <a:graphicData uri="http://schemas.openxmlformats.org/drawingml/2006/table">
            <a:tbl>
              <a:tblPr firstRow="1" bandRow="1">
                <a:tableStyleId>{5C22544A-7EE6-4342-B048-85BDC9FD1C3A}</a:tableStyleId>
              </a:tblPr>
              <a:tblGrid>
                <a:gridCol w="1799472"/>
                <a:gridCol w="1725283"/>
                <a:gridCol w="4837982"/>
              </a:tblGrid>
              <a:tr h="952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mn-lt"/>
                          <a:ea typeface="+mn-ea"/>
                          <a:cs typeface="+mn-cs"/>
                        </a:rPr>
                        <a:t>Education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defTabSz="1462088">
                        <a:buFont typeface="Wingdings" panose="05000000000000000000" pitchFamily="2" charset="2"/>
                        <a:buChar char="§"/>
                      </a:pPr>
                      <a:r>
                        <a:rPr lang="en-US" sz="1800" b="1" dirty="0" smtClean="0">
                          <a:solidFill>
                            <a:schemeClr val="tx1"/>
                          </a:solidFill>
                          <a:latin typeface="+mn-lt"/>
                        </a:rPr>
                        <a:t>Public Institutions</a:t>
                      </a:r>
                    </a:p>
                    <a:p>
                      <a:pPr marL="285750" indent="-285750" defTabSz="1462088">
                        <a:buFont typeface="Wingdings" panose="05000000000000000000" pitchFamily="2" charset="2"/>
                        <a:buChar char="§"/>
                      </a:pPr>
                      <a:r>
                        <a:rPr lang="en-US" sz="1800" b="1" dirty="0" smtClean="0">
                          <a:solidFill>
                            <a:schemeClr val="tx1"/>
                          </a:solidFill>
                          <a:latin typeface="+mn-lt"/>
                        </a:rPr>
                        <a:t>Private Institutions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48502215"/>
              </p:ext>
            </p:extLst>
          </p:nvPr>
        </p:nvGraphicFramePr>
        <p:xfrm>
          <a:off x="391638" y="1774209"/>
          <a:ext cx="8364747" cy="937091"/>
        </p:xfrm>
        <a:graphic>
          <a:graphicData uri="http://schemas.openxmlformats.org/drawingml/2006/table">
            <a:tbl>
              <a:tblPr firstRow="1" bandRow="1">
                <a:tableStyleId>{5C22544A-7EE6-4342-B048-85BDC9FD1C3A}</a:tableStyleId>
              </a:tblPr>
              <a:tblGrid>
                <a:gridCol w="1775605"/>
                <a:gridCol w="1759788"/>
                <a:gridCol w="4829354"/>
              </a:tblGrid>
              <a:tr h="937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mn-lt"/>
                          <a:ea typeface="+mn-ea"/>
                          <a:cs typeface="+mn-cs"/>
                        </a:rPr>
                        <a:t>Financial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defTabSz="1462088">
                        <a:buFont typeface="Wingdings" panose="05000000000000000000" pitchFamily="2" charset="2"/>
                        <a:buChar char="§"/>
                      </a:pPr>
                      <a:r>
                        <a:rPr lang="en-US" sz="1800" b="1" dirty="0" smtClean="0">
                          <a:solidFill>
                            <a:schemeClr val="tx1"/>
                          </a:solidFill>
                          <a:latin typeface="+mn-lt"/>
                        </a:rPr>
                        <a:t>Banking</a:t>
                      </a:r>
                    </a:p>
                    <a:p>
                      <a:pPr marL="285750" indent="-285750" defTabSz="1462088">
                        <a:buFont typeface="Wingdings" panose="05000000000000000000" pitchFamily="2" charset="2"/>
                        <a:buChar char="§"/>
                      </a:pPr>
                      <a:r>
                        <a:rPr lang="en-US" sz="1800" b="1" dirty="0" smtClean="0">
                          <a:solidFill>
                            <a:schemeClr val="tx1"/>
                          </a:solidFill>
                          <a:latin typeface="+mn-lt"/>
                        </a:rPr>
                        <a:t>Credit Card Providers</a:t>
                      </a:r>
                    </a:p>
                    <a:p>
                      <a:pPr marL="285750" indent="-285750" defTabSz="1462088">
                        <a:buFont typeface="Wingdings" panose="05000000000000000000" pitchFamily="2" charset="2"/>
                        <a:buChar char="§"/>
                      </a:pPr>
                      <a:r>
                        <a:rPr lang="en-US" sz="1800" b="1" dirty="0" smtClean="0">
                          <a:solidFill>
                            <a:schemeClr val="tx1"/>
                          </a:solidFill>
                          <a:latin typeface="+mn-lt"/>
                        </a:rPr>
                        <a:t>Investment Firms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19" name="Text Placeholder 2"/>
          <p:cNvSpPr txBox="1">
            <a:spLocks/>
          </p:cNvSpPr>
          <p:nvPr/>
        </p:nvSpPr>
        <p:spPr bwMode="gray">
          <a:xfrm>
            <a:off x="391638" y="1006898"/>
            <a:ext cx="8371362"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outerShdw blurRad="50800" dist="38100" dir="8100000" algn="tr" rotWithShape="0">
                    <a:prstClr val="black">
                      <a:alpha val="40000"/>
                    </a:prstClr>
                  </a:outerShdw>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smtClean="0">
                <a:effectLst/>
              </a:rPr>
              <a:t>Industries </a:t>
            </a:r>
            <a:r>
              <a:rPr lang="en-US" b="1" dirty="0">
                <a:effectLst/>
              </a:rPr>
              <a:t>that will </a:t>
            </a:r>
            <a:r>
              <a:rPr lang="en-US" b="1" dirty="0" smtClean="0">
                <a:effectLst/>
              </a:rPr>
              <a:t>benefit most from </a:t>
            </a:r>
            <a:r>
              <a:rPr lang="en-US" b="1" dirty="0">
                <a:effectLst/>
              </a:rPr>
              <a:t>using the Secure Destruction Service include</a:t>
            </a:r>
            <a:r>
              <a:rPr lang="en-US" dirty="0">
                <a:effectLst/>
              </a:rPr>
              <a:t>:</a:t>
            </a:r>
          </a:p>
        </p:txBody>
      </p:sp>
      <p:sp>
        <p:nvSpPr>
          <p:cNvPr id="52" name="Freeform 51"/>
          <p:cNvSpPr>
            <a:spLocks noChangeAspect="1" noEditPoints="1"/>
          </p:cNvSpPr>
          <p:nvPr/>
        </p:nvSpPr>
        <p:spPr bwMode="auto">
          <a:xfrm>
            <a:off x="2487902" y="1889612"/>
            <a:ext cx="1036066" cy="665018"/>
          </a:xfrm>
          <a:custGeom>
            <a:avLst/>
            <a:gdLst>
              <a:gd name="T0" fmla="*/ 228 w 238"/>
              <a:gd name="T1" fmla="*/ 59 h 158"/>
              <a:gd name="T2" fmla="*/ 228 w 238"/>
              <a:gd name="T3" fmla="*/ 59 h 158"/>
              <a:gd name="T4" fmla="*/ 219 w 238"/>
              <a:gd name="T5" fmla="*/ 59 h 158"/>
              <a:gd name="T6" fmla="*/ 212 w 238"/>
              <a:gd name="T7" fmla="*/ 47 h 158"/>
              <a:gd name="T8" fmla="*/ 214 w 238"/>
              <a:gd name="T9" fmla="*/ 15 h 158"/>
              <a:gd name="T10" fmla="*/ 196 w 238"/>
              <a:gd name="T11" fmla="*/ 23 h 158"/>
              <a:gd name="T12" fmla="*/ 196 w 238"/>
              <a:gd name="T13" fmla="*/ 3 h 158"/>
              <a:gd name="T14" fmla="*/ 170 w 238"/>
              <a:gd name="T15" fmla="*/ 17 h 158"/>
              <a:gd name="T16" fmla="*/ 170 w 238"/>
              <a:gd name="T17" fmla="*/ 18 h 158"/>
              <a:gd name="T18" fmla="*/ 127 w 238"/>
              <a:gd name="T19" fmla="*/ 10 h 158"/>
              <a:gd name="T20" fmla="*/ 37 w 238"/>
              <a:gd name="T21" fmla="*/ 57 h 158"/>
              <a:gd name="T22" fmla="*/ 22 w 238"/>
              <a:gd name="T23" fmla="*/ 46 h 158"/>
              <a:gd name="T24" fmla="*/ 40 w 238"/>
              <a:gd name="T25" fmla="*/ 37 h 158"/>
              <a:gd name="T26" fmla="*/ 31 w 238"/>
              <a:gd name="T27" fmla="*/ 18 h 158"/>
              <a:gd name="T28" fmla="*/ 12 w 238"/>
              <a:gd name="T29" fmla="*/ 27 h 158"/>
              <a:gd name="T30" fmla="*/ 11 w 238"/>
              <a:gd name="T31" fmla="*/ 31 h 158"/>
              <a:gd name="T32" fmla="*/ 5 w 238"/>
              <a:gd name="T33" fmla="*/ 13 h 158"/>
              <a:gd name="T34" fmla="*/ 11 w 238"/>
              <a:gd name="T35" fmla="*/ 40 h 158"/>
              <a:gd name="T36" fmla="*/ 32 w 238"/>
              <a:gd name="T37" fmla="*/ 72 h 158"/>
              <a:gd name="T38" fmla="*/ 32 w 238"/>
              <a:gd name="T39" fmla="*/ 72 h 158"/>
              <a:gd name="T40" fmla="*/ 32 w 238"/>
              <a:gd name="T41" fmla="*/ 79 h 158"/>
              <a:gd name="T42" fmla="*/ 65 w 238"/>
              <a:gd name="T43" fmla="*/ 131 h 158"/>
              <a:gd name="T44" fmla="*/ 75 w 238"/>
              <a:gd name="T45" fmla="*/ 158 h 158"/>
              <a:gd name="T46" fmla="*/ 100 w 238"/>
              <a:gd name="T47" fmla="*/ 158 h 158"/>
              <a:gd name="T48" fmla="*/ 103 w 238"/>
              <a:gd name="T49" fmla="*/ 145 h 158"/>
              <a:gd name="T50" fmla="*/ 127 w 238"/>
              <a:gd name="T51" fmla="*/ 148 h 158"/>
              <a:gd name="T52" fmla="*/ 150 w 238"/>
              <a:gd name="T53" fmla="*/ 146 h 158"/>
              <a:gd name="T54" fmla="*/ 154 w 238"/>
              <a:gd name="T55" fmla="*/ 158 h 158"/>
              <a:gd name="T56" fmla="*/ 179 w 238"/>
              <a:gd name="T57" fmla="*/ 158 h 158"/>
              <a:gd name="T58" fmla="*/ 185 w 238"/>
              <a:gd name="T59" fmla="*/ 134 h 158"/>
              <a:gd name="T60" fmla="*/ 185 w 238"/>
              <a:gd name="T61" fmla="*/ 134 h 158"/>
              <a:gd name="T62" fmla="*/ 216 w 238"/>
              <a:gd name="T63" fmla="*/ 105 h 158"/>
              <a:gd name="T64" fmla="*/ 228 w 238"/>
              <a:gd name="T65" fmla="*/ 105 h 158"/>
              <a:gd name="T66" fmla="*/ 228 w 238"/>
              <a:gd name="T67" fmla="*/ 105 h 158"/>
              <a:gd name="T68" fmla="*/ 238 w 238"/>
              <a:gd name="T69" fmla="*/ 82 h 158"/>
              <a:gd name="T70" fmla="*/ 228 w 238"/>
              <a:gd name="T71" fmla="*/ 59 h 158"/>
              <a:gd name="T72" fmla="*/ 19 w 238"/>
              <a:gd name="T73" fmla="*/ 33 h 158"/>
              <a:gd name="T74" fmla="*/ 19 w 238"/>
              <a:gd name="T75" fmla="*/ 30 h 158"/>
              <a:gd name="T76" fmla="*/ 28 w 238"/>
              <a:gd name="T77" fmla="*/ 25 h 158"/>
              <a:gd name="T78" fmla="*/ 33 w 238"/>
              <a:gd name="T79" fmla="*/ 35 h 158"/>
              <a:gd name="T80" fmla="*/ 23 w 238"/>
              <a:gd name="T81" fmla="*/ 39 h 158"/>
              <a:gd name="T82" fmla="*/ 19 w 238"/>
              <a:gd name="T83" fmla="*/ 33 h 158"/>
              <a:gd name="T84" fmla="*/ 148 w 238"/>
              <a:gd name="T85" fmla="*/ 29 h 158"/>
              <a:gd name="T86" fmla="*/ 125 w 238"/>
              <a:gd name="T87" fmla="*/ 27 h 158"/>
              <a:gd name="T88" fmla="*/ 106 w 238"/>
              <a:gd name="T89" fmla="*/ 29 h 158"/>
              <a:gd name="T90" fmla="*/ 103 w 238"/>
              <a:gd name="T91" fmla="*/ 21 h 158"/>
              <a:gd name="T92" fmla="*/ 125 w 238"/>
              <a:gd name="T93" fmla="*/ 19 h 158"/>
              <a:gd name="T94" fmla="*/ 150 w 238"/>
              <a:gd name="T95" fmla="*/ 21 h 158"/>
              <a:gd name="T96" fmla="*/ 148 w 238"/>
              <a:gd name="T97" fmla="*/ 29 h 158"/>
              <a:gd name="T98" fmla="*/ 197 w 238"/>
              <a:gd name="T99" fmla="*/ 68 h 158"/>
              <a:gd name="T100" fmla="*/ 190 w 238"/>
              <a:gd name="T101" fmla="*/ 61 h 158"/>
              <a:gd name="T102" fmla="*/ 197 w 238"/>
              <a:gd name="T103" fmla="*/ 54 h 158"/>
              <a:gd name="T104" fmla="*/ 204 w 238"/>
              <a:gd name="T105" fmla="*/ 61 h 158"/>
              <a:gd name="T106" fmla="*/ 197 w 238"/>
              <a:gd name="T107"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8" h="158">
                <a:moveTo>
                  <a:pt x="228" y="59"/>
                </a:moveTo>
                <a:cubicBezTo>
                  <a:pt x="228" y="59"/>
                  <a:pt x="228" y="59"/>
                  <a:pt x="228" y="59"/>
                </a:cubicBezTo>
                <a:cubicBezTo>
                  <a:pt x="219" y="59"/>
                  <a:pt x="219" y="59"/>
                  <a:pt x="219" y="59"/>
                </a:cubicBezTo>
                <a:cubicBezTo>
                  <a:pt x="217" y="55"/>
                  <a:pt x="214" y="51"/>
                  <a:pt x="212" y="47"/>
                </a:cubicBezTo>
                <a:cubicBezTo>
                  <a:pt x="212" y="43"/>
                  <a:pt x="218" y="18"/>
                  <a:pt x="214" y="15"/>
                </a:cubicBezTo>
                <a:cubicBezTo>
                  <a:pt x="211" y="13"/>
                  <a:pt x="203" y="18"/>
                  <a:pt x="196" y="23"/>
                </a:cubicBezTo>
                <a:cubicBezTo>
                  <a:pt x="198" y="15"/>
                  <a:pt x="199" y="5"/>
                  <a:pt x="196" y="3"/>
                </a:cubicBezTo>
                <a:cubicBezTo>
                  <a:pt x="192" y="0"/>
                  <a:pt x="170" y="17"/>
                  <a:pt x="170" y="17"/>
                </a:cubicBezTo>
                <a:cubicBezTo>
                  <a:pt x="170" y="18"/>
                  <a:pt x="170" y="18"/>
                  <a:pt x="170" y="18"/>
                </a:cubicBezTo>
                <a:cubicBezTo>
                  <a:pt x="157" y="13"/>
                  <a:pt x="143" y="10"/>
                  <a:pt x="127" y="10"/>
                </a:cubicBezTo>
                <a:cubicBezTo>
                  <a:pt x="85" y="10"/>
                  <a:pt x="50" y="30"/>
                  <a:pt x="37" y="57"/>
                </a:cubicBezTo>
                <a:cubicBezTo>
                  <a:pt x="32" y="55"/>
                  <a:pt x="25" y="52"/>
                  <a:pt x="22" y="46"/>
                </a:cubicBezTo>
                <a:cubicBezTo>
                  <a:pt x="29" y="48"/>
                  <a:pt x="37" y="44"/>
                  <a:pt x="40" y="37"/>
                </a:cubicBezTo>
                <a:cubicBezTo>
                  <a:pt x="42" y="30"/>
                  <a:pt x="38" y="21"/>
                  <a:pt x="31" y="18"/>
                </a:cubicBezTo>
                <a:cubicBezTo>
                  <a:pt x="23" y="16"/>
                  <a:pt x="15" y="20"/>
                  <a:pt x="12" y="27"/>
                </a:cubicBezTo>
                <a:cubicBezTo>
                  <a:pt x="12" y="28"/>
                  <a:pt x="12" y="29"/>
                  <a:pt x="11" y="31"/>
                </a:cubicBezTo>
                <a:cubicBezTo>
                  <a:pt x="3" y="23"/>
                  <a:pt x="5" y="13"/>
                  <a:pt x="5" y="13"/>
                </a:cubicBezTo>
                <a:cubicBezTo>
                  <a:pt x="0" y="27"/>
                  <a:pt x="5" y="34"/>
                  <a:pt x="11" y="40"/>
                </a:cubicBezTo>
                <a:cubicBezTo>
                  <a:pt x="11" y="47"/>
                  <a:pt x="17" y="63"/>
                  <a:pt x="32" y="72"/>
                </a:cubicBezTo>
                <a:cubicBezTo>
                  <a:pt x="32" y="72"/>
                  <a:pt x="32" y="72"/>
                  <a:pt x="32" y="72"/>
                </a:cubicBezTo>
                <a:cubicBezTo>
                  <a:pt x="32" y="74"/>
                  <a:pt x="32" y="77"/>
                  <a:pt x="32" y="79"/>
                </a:cubicBezTo>
                <a:cubicBezTo>
                  <a:pt x="32" y="100"/>
                  <a:pt x="45" y="118"/>
                  <a:pt x="65" y="131"/>
                </a:cubicBezTo>
                <a:cubicBezTo>
                  <a:pt x="75" y="158"/>
                  <a:pt x="75" y="158"/>
                  <a:pt x="75" y="158"/>
                </a:cubicBezTo>
                <a:cubicBezTo>
                  <a:pt x="100" y="158"/>
                  <a:pt x="100" y="158"/>
                  <a:pt x="100" y="158"/>
                </a:cubicBezTo>
                <a:cubicBezTo>
                  <a:pt x="103" y="145"/>
                  <a:pt x="103" y="145"/>
                  <a:pt x="103" y="145"/>
                </a:cubicBezTo>
                <a:cubicBezTo>
                  <a:pt x="111" y="147"/>
                  <a:pt x="119" y="148"/>
                  <a:pt x="127" y="148"/>
                </a:cubicBezTo>
                <a:cubicBezTo>
                  <a:pt x="135" y="148"/>
                  <a:pt x="143" y="147"/>
                  <a:pt x="150" y="146"/>
                </a:cubicBezTo>
                <a:cubicBezTo>
                  <a:pt x="154" y="158"/>
                  <a:pt x="154" y="158"/>
                  <a:pt x="154" y="158"/>
                </a:cubicBezTo>
                <a:cubicBezTo>
                  <a:pt x="179" y="158"/>
                  <a:pt x="179" y="158"/>
                  <a:pt x="179" y="158"/>
                </a:cubicBezTo>
                <a:cubicBezTo>
                  <a:pt x="185" y="134"/>
                  <a:pt x="185" y="134"/>
                  <a:pt x="185" y="134"/>
                </a:cubicBezTo>
                <a:cubicBezTo>
                  <a:pt x="185" y="134"/>
                  <a:pt x="185" y="134"/>
                  <a:pt x="185" y="134"/>
                </a:cubicBezTo>
                <a:cubicBezTo>
                  <a:pt x="199" y="126"/>
                  <a:pt x="209" y="116"/>
                  <a:pt x="216" y="105"/>
                </a:cubicBezTo>
                <a:cubicBezTo>
                  <a:pt x="228" y="105"/>
                  <a:pt x="228" y="105"/>
                  <a:pt x="228" y="105"/>
                </a:cubicBezTo>
                <a:cubicBezTo>
                  <a:pt x="228" y="105"/>
                  <a:pt x="228" y="105"/>
                  <a:pt x="228" y="105"/>
                </a:cubicBezTo>
                <a:cubicBezTo>
                  <a:pt x="234" y="104"/>
                  <a:pt x="238" y="94"/>
                  <a:pt x="238" y="82"/>
                </a:cubicBezTo>
                <a:cubicBezTo>
                  <a:pt x="238" y="70"/>
                  <a:pt x="234" y="60"/>
                  <a:pt x="228" y="59"/>
                </a:cubicBezTo>
                <a:close/>
                <a:moveTo>
                  <a:pt x="19" y="33"/>
                </a:moveTo>
                <a:cubicBezTo>
                  <a:pt x="18" y="32"/>
                  <a:pt x="19" y="31"/>
                  <a:pt x="19" y="30"/>
                </a:cubicBezTo>
                <a:cubicBezTo>
                  <a:pt x="20" y="26"/>
                  <a:pt x="25" y="24"/>
                  <a:pt x="28" y="25"/>
                </a:cubicBezTo>
                <a:cubicBezTo>
                  <a:pt x="32" y="27"/>
                  <a:pt x="34" y="31"/>
                  <a:pt x="33" y="35"/>
                </a:cubicBezTo>
                <a:cubicBezTo>
                  <a:pt x="31" y="39"/>
                  <a:pt x="27" y="41"/>
                  <a:pt x="23" y="39"/>
                </a:cubicBezTo>
                <a:cubicBezTo>
                  <a:pt x="21" y="38"/>
                  <a:pt x="19" y="35"/>
                  <a:pt x="19" y="33"/>
                </a:cubicBezTo>
                <a:close/>
                <a:moveTo>
                  <a:pt x="148" y="29"/>
                </a:moveTo>
                <a:cubicBezTo>
                  <a:pt x="141" y="28"/>
                  <a:pt x="134" y="27"/>
                  <a:pt x="125" y="27"/>
                </a:cubicBezTo>
                <a:cubicBezTo>
                  <a:pt x="117" y="27"/>
                  <a:pt x="111" y="28"/>
                  <a:pt x="106" y="29"/>
                </a:cubicBezTo>
                <a:cubicBezTo>
                  <a:pt x="103" y="21"/>
                  <a:pt x="103" y="21"/>
                  <a:pt x="103" y="21"/>
                </a:cubicBezTo>
                <a:cubicBezTo>
                  <a:pt x="110" y="20"/>
                  <a:pt x="117" y="19"/>
                  <a:pt x="125" y="19"/>
                </a:cubicBezTo>
                <a:cubicBezTo>
                  <a:pt x="134" y="19"/>
                  <a:pt x="143" y="19"/>
                  <a:pt x="150" y="21"/>
                </a:cubicBezTo>
                <a:lnTo>
                  <a:pt x="148" y="29"/>
                </a:lnTo>
                <a:close/>
                <a:moveTo>
                  <a:pt x="197" y="68"/>
                </a:moveTo>
                <a:cubicBezTo>
                  <a:pt x="193" y="68"/>
                  <a:pt x="190" y="65"/>
                  <a:pt x="190" y="61"/>
                </a:cubicBezTo>
                <a:cubicBezTo>
                  <a:pt x="190" y="57"/>
                  <a:pt x="193" y="54"/>
                  <a:pt x="197" y="54"/>
                </a:cubicBezTo>
                <a:cubicBezTo>
                  <a:pt x="201" y="54"/>
                  <a:pt x="204" y="57"/>
                  <a:pt x="204" y="61"/>
                </a:cubicBezTo>
                <a:cubicBezTo>
                  <a:pt x="204" y="65"/>
                  <a:pt x="201" y="68"/>
                  <a:pt x="197" y="68"/>
                </a:cubicBezTo>
                <a:close/>
              </a:path>
            </a:pathLst>
          </a:custGeom>
          <a:solidFill>
            <a:srgbClr val="333399"/>
          </a:solidFill>
          <a:ln>
            <a:noFill/>
          </a:ln>
        </p:spPr>
        <p:txBody>
          <a:bodyPr vert="horz" wrap="square" lIns="82040" tIns="41020" rIns="82040" bIns="41020" numCol="1" anchor="t" anchorCtr="0" compatLnSpc="1">
            <a:prstTxWarp prst="textNoShape">
              <a:avLst/>
            </a:prstTxWarp>
          </a:bodyPr>
          <a:lstStyle/>
          <a:p>
            <a:endParaRPr lang="en-US" dirty="0"/>
          </a:p>
        </p:txBody>
      </p:sp>
      <p:sp>
        <p:nvSpPr>
          <p:cNvPr id="60" name="Freeform 69"/>
          <p:cNvSpPr>
            <a:spLocks noChangeAspect="1" noEditPoints="1"/>
          </p:cNvSpPr>
          <p:nvPr/>
        </p:nvSpPr>
        <p:spPr bwMode="auto">
          <a:xfrm>
            <a:off x="2673193" y="5513049"/>
            <a:ext cx="676646" cy="596195"/>
          </a:xfrm>
          <a:custGeom>
            <a:avLst/>
            <a:gdLst>
              <a:gd name="T0" fmla="*/ 153 w 219"/>
              <a:gd name="T1" fmla="*/ 157 h 199"/>
              <a:gd name="T2" fmla="*/ 206 w 219"/>
              <a:gd name="T3" fmla="*/ 167 h 199"/>
              <a:gd name="T4" fmla="*/ 121 w 219"/>
              <a:gd name="T5" fmla="*/ 167 h 199"/>
              <a:gd name="T6" fmla="*/ 153 w 219"/>
              <a:gd name="T7" fmla="*/ 157 h 199"/>
              <a:gd name="T8" fmla="*/ 12 w 219"/>
              <a:gd name="T9" fmla="*/ 167 h 199"/>
              <a:gd name="T10" fmla="*/ 97 w 219"/>
              <a:gd name="T11" fmla="*/ 167 h 199"/>
              <a:gd name="T12" fmla="*/ 66 w 219"/>
              <a:gd name="T13" fmla="*/ 157 h 199"/>
              <a:gd name="T14" fmla="*/ 12 w 219"/>
              <a:gd name="T15" fmla="*/ 167 h 199"/>
              <a:gd name="T16" fmla="*/ 66 w 219"/>
              <a:gd name="T17" fmla="*/ 149 h 199"/>
              <a:gd name="T18" fmla="*/ 98 w 219"/>
              <a:gd name="T19" fmla="*/ 156 h 199"/>
              <a:gd name="T20" fmla="*/ 98 w 219"/>
              <a:gd name="T21" fmla="*/ 9 h 199"/>
              <a:gd name="T22" fmla="*/ 66 w 219"/>
              <a:gd name="T23" fmla="*/ 1 h 199"/>
              <a:gd name="T24" fmla="*/ 0 w 219"/>
              <a:gd name="T25" fmla="*/ 15 h 199"/>
              <a:gd name="T26" fmla="*/ 0 w 219"/>
              <a:gd name="T27" fmla="*/ 163 h 199"/>
              <a:gd name="T28" fmla="*/ 66 w 219"/>
              <a:gd name="T29" fmla="*/ 149 h 199"/>
              <a:gd name="T30" fmla="*/ 116 w 219"/>
              <a:gd name="T31" fmla="*/ 199 h 199"/>
              <a:gd name="T32" fmla="*/ 113 w 219"/>
              <a:gd name="T33" fmla="*/ 183 h 199"/>
              <a:gd name="T34" fmla="*/ 115 w 219"/>
              <a:gd name="T35" fmla="*/ 179 h 199"/>
              <a:gd name="T36" fmla="*/ 113 w 219"/>
              <a:gd name="T37" fmla="*/ 176 h 199"/>
              <a:gd name="T38" fmla="*/ 113 w 219"/>
              <a:gd name="T39" fmla="*/ 10 h 199"/>
              <a:gd name="T40" fmla="*/ 106 w 219"/>
              <a:gd name="T41" fmla="*/ 10 h 199"/>
              <a:gd name="T42" fmla="*/ 106 w 219"/>
              <a:gd name="T43" fmla="*/ 176 h 199"/>
              <a:gd name="T44" fmla="*/ 104 w 219"/>
              <a:gd name="T45" fmla="*/ 179 h 199"/>
              <a:gd name="T46" fmla="*/ 105 w 219"/>
              <a:gd name="T47" fmla="*/ 183 h 199"/>
              <a:gd name="T48" fmla="*/ 103 w 219"/>
              <a:gd name="T49" fmla="*/ 199 h 199"/>
              <a:gd name="T50" fmla="*/ 116 w 219"/>
              <a:gd name="T51" fmla="*/ 199 h 199"/>
              <a:gd name="T52" fmla="*/ 219 w 219"/>
              <a:gd name="T53" fmla="*/ 15 h 199"/>
              <a:gd name="T54" fmla="*/ 153 w 219"/>
              <a:gd name="T55" fmla="*/ 0 h 199"/>
              <a:gd name="T56" fmla="*/ 120 w 219"/>
              <a:gd name="T57" fmla="*/ 8 h 199"/>
              <a:gd name="T58" fmla="*/ 120 w 219"/>
              <a:gd name="T59" fmla="*/ 156 h 199"/>
              <a:gd name="T60" fmla="*/ 153 w 219"/>
              <a:gd name="T61" fmla="*/ 149 h 199"/>
              <a:gd name="T62" fmla="*/ 153 w 219"/>
              <a:gd name="T63" fmla="*/ 149 h 199"/>
              <a:gd name="T64" fmla="*/ 219 w 219"/>
              <a:gd name="T65" fmla="*/ 162 h 199"/>
              <a:gd name="T66" fmla="*/ 219 w 219"/>
              <a:gd name="T67" fmla="*/ 1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199">
                <a:moveTo>
                  <a:pt x="153" y="157"/>
                </a:moveTo>
                <a:cubicBezTo>
                  <a:pt x="166" y="157"/>
                  <a:pt x="183" y="159"/>
                  <a:pt x="206" y="167"/>
                </a:cubicBezTo>
                <a:cubicBezTo>
                  <a:pt x="121" y="167"/>
                  <a:pt x="121" y="167"/>
                  <a:pt x="121" y="167"/>
                </a:cubicBezTo>
                <a:cubicBezTo>
                  <a:pt x="126" y="163"/>
                  <a:pt x="132" y="157"/>
                  <a:pt x="153" y="157"/>
                </a:cubicBezTo>
                <a:close/>
                <a:moveTo>
                  <a:pt x="12" y="167"/>
                </a:moveTo>
                <a:cubicBezTo>
                  <a:pt x="97" y="167"/>
                  <a:pt x="97" y="167"/>
                  <a:pt x="97" y="167"/>
                </a:cubicBezTo>
                <a:cubicBezTo>
                  <a:pt x="96" y="166"/>
                  <a:pt x="91" y="157"/>
                  <a:pt x="66" y="157"/>
                </a:cubicBezTo>
                <a:cubicBezTo>
                  <a:pt x="53" y="157"/>
                  <a:pt x="35" y="159"/>
                  <a:pt x="12" y="167"/>
                </a:cubicBezTo>
                <a:close/>
                <a:moveTo>
                  <a:pt x="66" y="149"/>
                </a:moveTo>
                <a:cubicBezTo>
                  <a:pt x="81" y="149"/>
                  <a:pt x="91" y="152"/>
                  <a:pt x="98" y="156"/>
                </a:cubicBezTo>
                <a:cubicBezTo>
                  <a:pt x="98" y="9"/>
                  <a:pt x="98" y="9"/>
                  <a:pt x="98" y="9"/>
                </a:cubicBezTo>
                <a:cubicBezTo>
                  <a:pt x="93" y="5"/>
                  <a:pt x="83" y="1"/>
                  <a:pt x="66" y="1"/>
                </a:cubicBezTo>
                <a:cubicBezTo>
                  <a:pt x="51" y="1"/>
                  <a:pt x="29" y="4"/>
                  <a:pt x="0" y="15"/>
                </a:cubicBezTo>
                <a:cubicBezTo>
                  <a:pt x="0" y="163"/>
                  <a:pt x="0" y="163"/>
                  <a:pt x="0" y="163"/>
                </a:cubicBezTo>
                <a:cubicBezTo>
                  <a:pt x="29" y="153"/>
                  <a:pt x="50" y="149"/>
                  <a:pt x="66" y="149"/>
                </a:cubicBezTo>
                <a:close/>
                <a:moveTo>
                  <a:pt x="116" y="199"/>
                </a:moveTo>
                <a:cubicBezTo>
                  <a:pt x="113" y="183"/>
                  <a:pt x="113" y="183"/>
                  <a:pt x="113" y="183"/>
                </a:cubicBezTo>
                <a:cubicBezTo>
                  <a:pt x="114" y="182"/>
                  <a:pt x="115" y="181"/>
                  <a:pt x="115" y="179"/>
                </a:cubicBezTo>
                <a:cubicBezTo>
                  <a:pt x="115" y="178"/>
                  <a:pt x="114" y="176"/>
                  <a:pt x="113" y="176"/>
                </a:cubicBezTo>
                <a:cubicBezTo>
                  <a:pt x="113" y="10"/>
                  <a:pt x="113" y="10"/>
                  <a:pt x="113" y="10"/>
                </a:cubicBezTo>
                <a:cubicBezTo>
                  <a:pt x="106" y="10"/>
                  <a:pt x="106" y="10"/>
                  <a:pt x="106" y="10"/>
                </a:cubicBezTo>
                <a:cubicBezTo>
                  <a:pt x="106" y="176"/>
                  <a:pt x="106" y="176"/>
                  <a:pt x="106" y="176"/>
                </a:cubicBezTo>
                <a:cubicBezTo>
                  <a:pt x="105" y="176"/>
                  <a:pt x="104" y="178"/>
                  <a:pt x="104" y="179"/>
                </a:cubicBezTo>
                <a:cubicBezTo>
                  <a:pt x="104" y="181"/>
                  <a:pt x="104" y="182"/>
                  <a:pt x="105" y="183"/>
                </a:cubicBezTo>
                <a:cubicBezTo>
                  <a:pt x="103" y="199"/>
                  <a:pt x="103" y="199"/>
                  <a:pt x="103" y="199"/>
                </a:cubicBezTo>
                <a:lnTo>
                  <a:pt x="116" y="199"/>
                </a:lnTo>
                <a:close/>
                <a:moveTo>
                  <a:pt x="219" y="15"/>
                </a:moveTo>
                <a:cubicBezTo>
                  <a:pt x="190" y="4"/>
                  <a:pt x="168" y="0"/>
                  <a:pt x="153" y="0"/>
                </a:cubicBezTo>
                <a:cubicBezTo>
                  <a:pt x="136" y="0"/>
                  <a:pt x="126" y="5"/>
                  <a:pt x="120" y="8"/>
                </a:cubicBezTo>
                <a:cubicBezTo>
                  <a:pt x="120" y="156"/>
                  <a:pt x="120" y="156"/>
                  <a:pt x="120" y="156"/>
                </a:cubicBezTo>
                <a:cubicBezTo>
                  <a:pt x="127" y="152"/>
                  <a:pt x="138" y="149"/>
                  <a:pt x="153" y="149"/>
                </a:cubicBezTo>
                <a:cubicBezTo>
                  <a:pt x="153" y="149"/>
                  <a:pt x="153" y="149"/>
                  <a:pt x="153" y="149"/>
                </a:cubicBezTo>
                <a:cubicBezTo>
                  <a:pt x="169" y="149"/>
                  <a:pt x="190" y="152"/>
                  <a:pt x="219" y="162"/>
                </a:cubicBezTo>
                <a:lnTo>
                  <a:pt x="219" y="15"/>
                </a:lnTo>
                <a:close/>
              </a:path>
            </a:pathLst>
          </a:custGeom>
          <a:solidFill>
            <a:srgbClr val="333399"/>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432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62" y="1887773"/>
            <a:ext cx="667757" cy="73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57" y="2887645"/>
            <a:ext cx="743108" cy="75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s://encrypted-tbn1.gstatic.com/images?q=tbn:ANd9GcTkLv_WIxIhhtJQXYbmxwlmHrZrUAStWo5G2uzAjcUP8PCQVet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871" y="3916584"/>
            <a:ext cx="718748" cy="71650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1" descr="data:image/jpeg;base64,/9j/4AAQSkZJRgABAQAAAQABAAD/2wCEAAkGBxQSEhUUEhQVFhQXFBcXGBcXGBocHBwdFh4XHhccFxwcHSggGBwlHBcVITEiJSksLi4uFx8zODMtNygtLisBCgoKDg0OGxAQGy0kHyQsLDQsLC00MSwsLCw0NCwsLCwsLCwtLCwsNCwsLCwsLCwsLCwsLCwsLCwsLCwsNCwsLP/AABEIAPUAzQMBIgACEQEDEQH/xAAcAAACAgMBAQAAAAAAAAAAAAAABgUHAQIEAwj/xABPEAACAQMBAwYICwUHAgQHAAABAgMABBESBSExBgcTIkFRMlJUYXGBkZMUFRYXU2JykpSh0yNCorHRM0OCssHS4SRjZHPD8CU0VaOzwuL/xAAZAQEAAwEBAAAAAAAAAAAAAAAAAQIDBAX/xAAwEQACAQIEBAQFBAMAAAAAAAAAAQIDERITITFBUVJhBBSRoSIycYGxQlPh8CMzQ//aAAwDAQACEQMRAD8AvGoPlhyiWwtzMw1HUFVc41MfPg4wAT6qnKpznhvWuLyCzj3lQN3/AHJjhc+hcfeNa0YY5pMrN2R6HnnfyRPfH9OsfPNJ5Invj+nT/svZEcMSRqowiqoJA34GMnz11/A08VfYKvmUuj3ZXDPqKz+el/JY/fH9Oj56n8lj9+f06sz4Enir7KPgSeKvspm0uj3GGfV7FZ/PS/ksfvz+nR89L+Sx+/P6dWaLNPFX2Cj4Inir7BU5tLo9xhn1exWXz1P5LH78/p0fPS/ksfvz+nT3fbVs4X6OWSJHwCQR4IbgXIGEB72Ir12he20BQTFVL6tA0Fi2nBbAVTwyPbU46f7fuyMMuoQPnofySP3x/To+el/JY/fH9On242naxrGzsoEuej/ZvlsDJwoXUMDvFbx31s3R4K/tWZYwUILFASwwVBGACd+KY6f7fuxhl1CB89D+SR++P6dY+el/JI/fH9OnyfadmkvRPJEsm4FT2FvBDHGlSd2ASM1m+2hawtokKq2nVpEbMcZIBOlTjeCN/dTHT/b92LS6hC+el/JI/fH9OsfPU/kkfvj+nVmJBGQCFUggEbuw8Oyo652pZxydE8kKydUFTjcW8EMcYUnsBIqFOk/+fuxhl1CH89b+SR++P6dHz1v5JH74/p1YN/e20DKszIjMCVXSSSFwCcAHcCRXTbrFIodArKwyCBxHrFMylvl+7GGXUVr89b+SR++P6dHz1P5JH74/p1Zxtk8VfYKx8FTxV9gpm0uj3ZOGfV7FZ/PU/kkfvj+nWfnpk8kT3x/2VZXwRPFHsFYNkniiozaXR7sYZ9RWvz0yeSR++P6ddux+d8yzRxyWyojyKhcSk6dRwDjQM7yO2ns2KeKKrTnh2KFSK4QYwxifHc2Sh9RDfeq8HSm8OG1+5DU0r3LloqG5HbV+FWUEx8Joxq+2vVf+JTUzXK1Z2ZqncDVJckv+t2zNcHeqNJIPboiH3Tn/AA1avK++6CyuZRxWF9P2iML+ZFV/zM2OIZpSN7SBB6I1B/nIfZW1P4YSl9jOWskiyAKyVPqrWkCCdvj+VdR0/BuGTjwIezhWUY4r9kXbsWFjdnsrC1THK+6uI9qzSWxbXCscmAd2lY49WVz1l628dxNMXKnlGl7seSaM6W1xLIgO9G1pkecHiD2j11rkP4Xzt9imYtSxfNWTGe40g7XuJ49hwm3LCT4Pb6mXOoIUXWVPEHhkjeBmkfYcNnLAGe/lhut56xfSpydO8DeMYOdQO80jQum78bcw6lixL7ZVwj3awpG63bE63cgxl0EbZUKekAAyBkcceeum85OSNJZBXdY7eGVC6uVfJWNU3jjnS2a9diTyNYFpJo52EcoE0ZyGAU4yfGG8H0d9VfyXtNnyQA3dy8c2ojTqcDG7SdyEd/bVoxbv200V+xDaVi0Nu7EklmtCGcLF0xd1Yq+WRVUgjjkg59de17saRprJlyywNKXZiSx1RlFOcdY5O+kfm9vtG0Jbe3lkltNDMNedxGjDDIGnrFl4DI9FcfKiWE7WnW7mljh0LgoW8PRFpGADuwWPDsFMt4sN9l/fyMStcdn2PcxtOscUDpPM0heXXldenWGjC4lAxu6y7jg8KxtewuDdiWJWK/B0jwkxiOVd239RtS4YcfPS/wAlbTZzXUZt7qZ5VLMqsXwdIOc5QA7s9tenK2/nu9oLs6CVoo1UGVlyC3VDtnHEAFQBwySTTC8Vu2t0L6FjJnGcYPaOOPNSbPsC4Iu4AkbR3MkjmUswdBMAGGgIRIVx1TqHZ3VFzcgJIB0llczJON41MMMe44Ufnkd4phu9jNf2sS3qlJVOpxE2BqAZcgjsIOcdhPmqiwx1T0LavdG+0tgyS3UUgkeNI7d48o5VtTMhAzjeulfaBTBDGVABycDGT2+nz1TV9yXjXasNmDJ0TpqbLnOdEjbj3ZUfnT+lnFsmzuJIgzYHSaXYnLblUb+AyV/OpnBWSTvy0Ii99BpwePCsEVVXJ7ks+0o/hd7PKxkLaVDYAAJHaDjeDhRgAY9XpsuSbZe0YrTpWktZ9OlXOSuslQR2AhxvxgEHhmoylqk9UTj420LQJ84HrFAI7x7RVSc55i+Mrb4SSIOhTpCM5Cl5c4xv9lQXKMbLWIGwkkNxrXTjpRgdpJfGDwxjfnzVePh7pPXXtoVdSzZfFL/Lyw6exuExkiMuvpjw4/ykeupXZRk6GPpTmQRoHPewUavTvzXvOAQc8O30dtYJ4Xc03Qlcxe0NdrNCTvil1D7MoyP4lerLqleaMm22pc2p4FJF9cL9X+EsauqtfEK1R24lafyiTzwXOjZrL9JLGn56j+SVpzb23R7Pg+sGf77Mw/Iiozn0mxb2698zN91G/wB1M/JyDo7W3ThpgiHsRaPSiu7IXzknSLZ2Enx5NMUbojBgPjqk6YRgHtO5vYaeawKyjLDfui7VxFtdmSfHc8rRsImhwrkdUkLDuB78q3spf5acipo3ZrJGaGYjXEmOqVOobs70zvHinI4EVbWBx/Oq42fc3e1nkkS4ktrVX0RpEdLNjByzcc4K9434GMZO1OpK+Lgkv4M5RWw0TWtwthHHbsI50ghALKpGUVQynIIGcEZ7KSb03UsDRS7KV59JXp/2fEjGsBRubt3NjPsrt2BtZoLpUG0orm3dtBSaQ9KGO4aMg79WO0A5Ix21vzqXzxPaKk0kKu0mtkZhuzECSB4WAWOKtBNTw6a631/gh6q53chdg3FtYXCSgh5RIypkHTmPSBkbtRIHA91c/IXkbE1qPhdsvTa3yHQFsbtPq41F9Fa7/wD43ceuZv6VN8u3kttlqEmkLK0KdJqIdgO1mG8k430k5N2v8z5NBWtfkNmzdkw24IhiSPPHSoXPpwN9IO17S4i2nPcLZG5jdFRcsgHgxZIzneChHDtNb8h+VckbizvmOpgphlc5zr3qrMeIOeqx7eqezEhybv5ZNq36PI7RoSFQsSq4cAaRwG4VVRlByb109SbqSVjfYl/MZ4wdlCFScGUSRkoCDvwFBPYMeevDlVycuVu1vrLT0oA1I24Ngae3cQV6pBI4ZBpfudps20LuOe/ntokkfo9DtjIbGkYBwAMnhTHyVSJp8xbTmuSqMTE8hIwcDJUqM4LD11Zpx+Jcu9iE76M89o7T2rdJ0Mdqtrq3PN0wJA7dGk6l9QJ844037D2e8ECRs7yMq73ckliSSSSSTxJwOwYFVpt+61bVninvJreAKpBWRlGro4sKAMgZyx4dlRXKC7W36NrLaVxNJq3jpGbAA3HgAd+7Sc5qcrEklpfXZ/kYrNsdr/ZcrbchnEbdCsWC+7APRyjHHPFgOHbTZtjZwuIJIXzpkQqSOzPAjzg4Pqrwi2lotRcXA0lYFklHDB0gsoHfqyAPPiqrh2veQtBtKWSQxSztri1NpCHIwFzjBUPp3btC99UjGU+1tEWbUfuMGxU2ls1WgSCO6h1EoekCFc7yN5zgnfjfvJwa9di8n7u5vlvb8LH0YHRxKc4xnTnBIAGS3Ekk53U47XmxbSujcIJHVgfqMVIPsOag+bO7eTZ8bSuztrlGp2LHAY4GSc0xycXKy5DCrpEfyl2NLJtezmWMtCioHbq4GGlJyCcncy8B2118v+T5lsmSCINLrjKgaQdx62CcAbs9tN+KDWea7xfIthWvc4OTsTpawJJudYY1YHfvVQDv7eHGpBuFa1sTVG7u5ZFTA/B+UqHgJJV/+9Fj/Mau6qM5xj0W1rWXzQN9yVs/lirzratqovsZw3aKn5+X6tqP/OP5R0/2wwqjuUD2AVXnPsevaDzTfziqxUqJ/wCuP3Jj8zNxRmuaW+jTVqYDTo1bju6QlU7N+SCN1afG0Gpk6QakkSJhg5Dy4MYO7tzx4cd+6srMvc63qtdlm72S8kK2zXNqzl42jzqXOBvwDvwFBBHEZBp7m23AoBLsQXaMaY5G66MVZeqpwdQIHfg4zWxv4jJ0eWLjGcRuVGoZXU4XSuR3nuq8W43TV0VauVQ+z557uCdbH4PEtxENKoA39opLybgW+1jA/OmDnTtXeWzZYHmVDIXVVZsjVEdLYBxqAI9tOlntOCU6Y2ycuBlGUN0ZKvoLABsEHh6eFbXu0oY2VZGIZgSAEdtwIBZtIOlQWAycDfV82WJO2xXArPUrf4dB/wDQ5PXEP0qnuX+u42UjJDIHcwuYgpZlyCSCAM7s44U0JtCEzGAFulAyR0b4wc4OvTpwcEDfxBHGsPti3EJm1kxKzKzKjNgpnVkAZwMZ1Yxgg5wRUY3dNLb6jDo1cgtv8klvLSJcBZkiTQx7DpGVbt0kjeOw7+yoXmvsLiO4umuEkDFVBaQHrEM2rDHw+A3ind9swjTvky6syqIZS2EIDEqEyoyy8R2ivRdoxdIYgSX3ZwjkDUMqGYLpUkbwCe0d4qFUkoONtCcKvcq25iaK/u5JNnvdI8j6MocDrZ1KSjA5G6mTkhtBTcBV2YbXUjZl06RgYOk/slzkgbs9lNO0dpQwnEpIJRn3IzYVfCY6QcCtbja9tEcPIBhA5IViFRs6WdgCEU4O843AngKtKo5K1vyQo2e4nybA6bbM7zQ64DENLOmU1BIQMZ3EjD/nXLzhcmBHHC9lARKJeMKYYAKSCdA3YYDBp/8AjKHpTEGJkBAOFYgErqAZwNKkrg4J7R3jOse1oXZ0BYGPJctG6qAN5OplCndv47xvoqs00+SDgmmLHLtJ7lbezjVgJWV55NJ0KF4AnhnOWx9Ve+o6bkFdPEImv5DEAAI2U6Bp8Hdr4DA9FPcN/C6xOrZWXdGcHrHDNjeMqcI+c4wRjjXtd3KRIzyMFRFLMcE4A8wyTVVVlFKKJwJ6sUeS0kzbMmgmjdZYY5oVDKeuuhuj0Z8Ljp3eKO+oHkjt+6srYQHZ08mGZg3WXwznGNB4VYDbXhChj0mGfowBFJqLAFiNGnV4Kk5xjFed5tq3iwZC4/Z9If2Mh0pnBaTC/s9/jYq2Nu6cd2Rh21PHkzt+S66TpLSS20acayTq1as4yo4YHtFThGa4htGEauv4Mohbcc620lVxjJyGDZ4Yyc4BrE+2YUXUXJHSPGAqOzFoyQ4CqpY40nfjGPVWTV3oi60O4Csk1wT7ZhUxjU7GRC6BI3fKrpBJ0r1d7rx767Saq00SVJz1HTNbMOPRSfwsp/1q8ImyoPeAapLnwXfbH6lwP/xf1q59mtmGM98aH8hW9T/XD7lI/Myqufkda0P1Z/8A0qsWM7hSBz9R9W0PnmX2iP8ApUZacpNsMilIiykAgiAbwRuPsxVKsrUo/c1oUXUnKzS230H+/wBk9JJr1uqno9aDThuhYvHnK6hhjvwRnABrnk5NxmXpstr6cTZBxkqFGlvGXqg4PA7xSadv7a+gb8OKPj/bX0DfhxWGe1zOryL6o+o8W+xFVFXUTpuGnycby7yOVPmzIR6hQuxgLk3Ct1jpBBVDuVdOAcagMdxpH+PttfQt+HFHx9tr6Bvw4qM76jyMuqPqOmzdg9E6MZXcRmUoraAFMxJc9VQWPWYDJOATXttrY/wgr+0ZAvihM8QcqzKWRt2MqRx9FIvx9tr6Bvw4rPx9tr6Bvw4qc/W9n6DyL6o+o+z7My8jhirPCIsjHVwZCGXPb+0PsFcdtyaRIZ4VZxHMmnBYsVynRkqWyfBCDByOoKTfj/bX0Dfh6Pj7bX0Dfh6jPfceRfVH1HbaewxK8b6tLRqwHUjYdYoc4dDg5Qbxjtr1m2TqnSbWQVOQAqdxGNWnXpOokrqxmkT4/wBtfQN+Ho+UO2foD+HpndmR5F9UfUfb/Y0U0iySor6U0AMqsBltRIyDg7sVy7S5PJM7Eu6rIixyopXTIq5wGypI3MwypBIOO6kz5Q7Z+gP4c1j4+2z9C34emdbmPIvqj6jxLsRWnSYscpvACoP3WXGrTrxhj1dWNwra82OsglBLASshfBxuQKCo7QGCgHt3neKRfj7bP0Dfh6x8f7a+gb8PTO7MnyMuqPqOabA0IFjlkXTO06HKsVZ1ZXA1q2VOt235OWO+pOW3LRGNnYkppL4XJ3YJxp059WPNVcfH22voH9xR8fba+gf3FHWvwY8jLqj6jXJySQxCPUcCYzb1iI1FChGgp0YXB4BRv38c167T5MpOP2jEsIOiVsKCpzkOmFwrg4O7A3DdSf8AH22voH/D1j4+2z9A/wCHqfMPfUjyD6o+o9tsNTcC4JbITGnPVLDIEhHjhWdM9zGvJtg9XqyujiWWQOunI6ZmZxhlKletjeOwHiKSfj7bP0D/AIej4/2z9A/4eoz/AKk+Ql1R9Rzv+TokaF+kbVEjICwSQnUUJJMitluoN/nNT1Vd8f7a+gf8OKPlBtr6B/cD+lHWvzHkZdUfU8+fA/8AyvouP/Rq49k/2EX/AJSf5RXzly72leTdGLxCjKsmgFNG5tOr0+CK+krNMRoO5FHsArqk70off8nHKGCpKLd9tiuefaDNrbv4txj7yP8A6qK7+TFks1jakvMpNvEMxyuvBQOAOOzur354rbXsyQ+JJE/8QU/kxrj5tLjXs6H6utPuu2PyxUt/4V9TP9Zi+5JXDb4dp3ieZmDj8tJqCvOSu2F/s9omT0uyn8xj86sejNZKbRfCU1e2W3ouL3TDvR9f+XNQlzt/acZxJcXSfaLD+dfQGqh8EYYAjuO/+daKrHjFFHB8z53+Vl/5XP8AfNZ+Vt/5XP8AfNXld8mbOXw7aLJ7Quk+1cVB3nNnYv4Ikj+y2R7GB/nWqq0uKKuM+ZVPytv/ACuf75o+Vt/5XP8AfNPV5zSj+6uPU6f6gn+VQt3zYXi+D0b/AGXx/mxWidF8irxi/wDK2/8AK5vvGj5XX/lc33q9L3kheReHbyY7wuoe0bqiJLdl8JWHpBrVUoPYrikSfyuv/K5vvUfK6/8AK5vvVD1ipyYciMbJkcrr/wArm+9R8r7/AMrm+9UKaxTJhyGNk18r7/yub73/ABWRyxv/ACub2/8AFQhrApkw5E42Tfyzv/K5vaP6Vj5ZX/lc3tH9KhMUGoyYchjZOfLPaHlcvtH9K1+We0PK5faP6VB1imTDkMbJ35abQ8rl9o/pWPlntDyuX2j+lQdb28ep1UcSQBUOjDkTjY8cunaafZ0bks5trfUTxLTNg585wK+hAKoi/iEvKG3hG8RPbp7lBIf9aviuOttFdjWG7ITltZ9NYXUY4mCQj0qCV/MCq/5mrvVbTR58CbUPRIq/6q1Wy6ggg8CMH11RnNuzW1/d2o8LTIq54aoGITI7RhifRSGtOS+4lpJMtvNYzVLnnTvhxFuD2/sj6/361+dO+/7Huv8A+qnys+xGbEumiqW+dO+/8P7o/wC+s/Olff8Ah/dH/fU+Vn2GbEujNGqqZHOle+Lbe7b/AH1uOdO88S292/6lR5WZObEuPXWekqn151LvtitvuSfq1sOdS6+htvZJ+pUeVmM2Jb+uvKe3R9zorfaUH+Yqp/nVufoLf2SfqUfOrc/Q2/sk/UqfLVBmRLAvOR9lL4VugPeuV/kcflUHd811o3gPKnrDD2EClz51bn6G39kn6lY+da5+ht/ZJ+pV1TrriVcoHRe80z/3U6nzOpH8s1AXnN5epn9nq+yQfyBzUqedi6+ht/ZJ+pXVb87b/wB7axkfUkZT/EGrVZ65Mr/jYgbQ2RNCcSxun2lIrhq7rHnC2fcjRNmLP7s6Bk+8MgekgVG8qubeObEtkVQnBKZ6jA8GQ9nfxwalV7O01YjBf5dSo61NPQ5r7vvj+8P60Hmtu/Gj+9WmdDmiMDESipnlDyZuLIgTJgN4LA5U444I7fNULV1JPVEWsFTnIiz6a/t0/wC6rH0L1j+QNQdN/N5+yN1dHhb20jA/XcaU/mapUfwslbjDzeD4Vt6afiENxID6T0afwtV4VUnMDs7CXM57WjiU/YBZv86+yrbrgrv47cjeGwVSXLJPgO3op+CSlHJ7OuDFJ7PC9dXbVZ8+mx+ktI7gDfC+lvsS4B/iCe01FF2nZ8dBNaFV8utnG3vp0x1S/SL9mTrD2Ekf4agM09ct/wDqrGzvh4WnoJvtDOCf8SyffFIlejSd46nPJamazmisCrlTcVsK0U1sDQD3zcbAtb1ZlnVjIhVgQ7LlGGOAONzA7/rCnP5trDxJPev/AFqteQG1vg19ExOEc9E/2ZMAH1MEPqq+q4fESnGejdjemk1sKHzbWPiSe9f+tHza2Piye8b+tN9Ga582fNmmCPIT/m1sfFk961HzaWPiye9b+tN5rGaZs+bGCPIUTzaWPiSe9f8ArXDeci9lQH9s6ocZw9wVOO/BYGnzNL+2uR1rdS9LMjF8AEh2XIXhkA1aNWV/ikyHBcEJ1zZ7Bj3mQuR2I07582R1fzrhl50JYwEtoII4UAVFcMxCjcucOAN2Nw9pp6g5C2C8LdW+0Wb+ZNSdvyatk8C2jHojX+laZsON39SuCXCyKrHOnfMeqLf0CIn/APeva350LxJB08cTIMak6Mo2O9TncccMgircS1VeCBR5hiq45YWa321oLZRuijBmYdx65U+ooPTIatCdOTth0IcZJbjDzmKrbPlLdhQqT36gN3qLe2qJq2eePagWGK3B6zt0jD6qAhfaxP3aqY1p4ZNQIqbmKcZB8H2Pjg13cD3cG8/x/wA6VbK2MkiIoyzMFA85IA/MinbbdiLvaVts+M5jhCW5I+r1rht3bgEela0m9V6+hVFs82Gy/g+zbdSMM6mVvTKdQz6FKj1U1VqigAADAAwB5hW1ea3d3OhKwVxbZ2ctzBLA/gyRsh82ocfSDv8AVXbRUEnz9yQt2dL3ZU25yGaMHsliOGx5sqh9AakJ0IJBGCCQQewjiDVr87Ng1lfwbQhG52GrHDXGMEH7ceR/hNK3ONs1RMl1DvgulEgI7HIy48xOQ3pLd1ejSnd35/k5pL2FCiiiugzMitq0FbA0JN1r6E5I7W+FWkMxOWKaX+2nVf2kZ/xCvnmrO5m9qb57YnjiZB6MLJ/OM+o1zeJjeF+Rek7SLRrBNecsgVSzEKo3lmIAHpJ3Ck3bfONaw5EObh/q9VPW5G//AAg+muGMJS2R0Npbjpqri2jtWG33zyxx+ZmAY+hfCPqFU9tnl/eT9VXEKk4CQjBP+Pe5PoI9FeGyeRN7cnUYzGrHJeU4J8+PCPrFbrw6SvN2M3Uvsh82lznWibolkmPfjo19rZb+Glm75z7uQ6YIokJ4AKZG/M4P3an9kc18CYNw7St3DqL+R1H205bP2XDAumGJIx9VQPaeJo50o/Kr/wB/vAWm99CrETbd3xe4VT3sIR7F0n8q7rXm5u33z3eO8AyOfaxFWhXjd3ccSl5XVEHFmIA9pqr8RLgkictcSC5J8kEsWZ1llkZl0nUcLxB8EduRxOe3vro2TsBLaa5uWkLvMxdmbA0KMsQMdgzx7lHdS9tznRt4srbq07d+9E9pGpvUPXVe7d5ZXd3lZJNMZ3dHH1Vx3Htb1k0jCpPfiG4o5+Ve2TeXUk37pOlB3Iu5Py3nzk1E1is13RWFWMW7sauQsYiM164yttGWXPAyt1Yl+9k+oU48xuyDJNPeybyMxqx7XfDSt6caRn6xpU5Rqbe0tbFAelkIuJlHEtJ1YEPnx2d+KvbkfsQWVnDBu1KmXI7Xbe5+8T6sVzVp/D9fwaQWpM0UUVxmwUUUUBCcstgi+tJYDgMwyhPY670PozuPmJql+Sw+F2s+zJurNGWkg1cVdCQ6ebDE+p37q+g6pTnZ2O9lexbRtxgO41dwlUHOfM6Ag+hu+t6Mv0+n1M5riVa6EEhgQQSCDxBG4g+fNa048vrFJBFtCAfsrgDWPFkGcg9xOCD50PfSdXfGWJXMGrAKzWKKsQbCu/Ym1ZLWZJ4sa0zjUMqdQKkMARkYJ7a5bO1eVwkSM7HgFGT/AMDzmn/k/wA2Ej4a7fQPo0wW9bcB6s+ms5zjFfETFN7CrtLbN1fSASPJKxPVjUbh9iNdw9OPSaZtg82k0uGuW6FPFXBf18VX86svY2w4LVdMEar3nix+0x3mpHNck/EvaCsbKnzIbYnJe1tf7KIavHbrP947x6sVM5rj2ltOG3XVNIkY+scZ9A4n1Ui7a51IkyLWMynx36q+oeE3r01haU2aaIsWl7bXLK0tch5Qzj9yPrN6DjcvrIqn9s8r7u6yJJSEP7idVfWBvb1k1BCt4eGfEzdTkWBtrnRnfK2yLCvjN1n9X7q+w0j399LO2qaR5G73Yn2Z4egV4ViumNKMTNzbCsUUVoVCmPkRstJpzJNuggUyyn6qb8es4GPTS6o3047cHwOzjslB6efRNOB4QH9zF6SesR3+mqTfBEonebSxbaW1JL2YdSJukx2azuhX/Coz/hXvq8qXOQPJ0WFnHEcdIevKe924j0KMKPMtMdcFWWKWmx0RVkFFFFZlgooooAqN5R7GS8tpLeTwXXGe1WG9WHnBAPqqSopsD555Ogwy3Gyr4YSRig+rLu0MuexuqQe8L3mlDamz3t5XhkGHQ4Pce4jzEYI9NXPzzck+miF7CD0sK4kC8WjG/V6U3n0E9wqB5PWltthEkuc/CIAElCnHSKfAZsbyOPDGDq7CK7o1bLH6/UwceBW2z9nSztohjaRu5Rw+0eCjzmrB2BzXk4a7fH/bjP8Amb+ntqyLDZ8UCBIkVFHYoAH/ACfPXPtfbtvajM8yIceCTlj6FGWPsrKfiZS0iWVNLc9NlbJhtl0wxqg8w4+k8SfTXbq9gqsttc6w3raQ5/7ku4epF3n1n1UibY5R3V1/bzMy+IOqn3Ru9tUjRnLVlnNIuHbfL2zt8jpOlcfuRYbf52zpHtz5qQNt85t1NkQAQL3jrP8AeIwPUB6aR6zXRHw8VuZuo2b3M7SMWkZnY8WYkn1k7686KK3UUjNszWa1rNWAUUUUBis0V3bF2W9zMkMYyzHHmHeT5gMn1VDYJrkbYouu9uBmC3wcfSSH+zjHnJwT5vMaauanYj317JtC53qjlhng0p4Y+rGuPXp7qgNpIbueDZtjvijbSG7Hf+9nfH7oGceYbuIq/dg7IjtLeOCIYSNcecnizHzk5J9Ncladl3f4/k1hEkKKKK5DYKKKKAKKKKAKKKKAwRnjVE8r9jybEv0ubYf9PIx0r2DO+SFu4EDKnsx9Wr3qO2/saO8geCYZRxjPap/dZe5gd4rSnPC+3ErKNymeXvKi6KRS2spW0mTqsgw+oeGkjcVYHsGPXVbu5JJYkk7ySck+cntNOaRHZ882z78Zt5CCXA8E8I7iL2YYeYjfp3re3tjvaSmKTB4FWHgsp8FlPaCP9e6uynGKMZNsjwayTWtFbFAoooNSAoorFAZozRRUACaKKKA2Ayab7l/i21MQ3Xlwn7Q9sMR4J5ncbz3D1V48n7RLSH4dcKGOSttEf35B++w+jTie84Hpauarkm95OdoXmXQOWTV/eSA73I8VTw847l35TmkrvYvFXGzml5HfA4OnmXFxMo3HjHHxVPMTuLeodlWBRRXnyk5O7N0rBRRRUEhRRRQBRRRQBRRRQBRRRQCrzgcj02jBjcs6ZMUnce1W+q2Bnu3HsqmdmuJVOzb79nJGxW3kfjE/bE5+jbdg8ASMbsY+kKr/AJ0uQYvo+ngUfCkXGOHSqP3T9Yb9J9R7xvSqW+F7fgpON9UURtGxeCRopVKupIIP/v8A97q5ac7RhtKMW8x030Q0wu+4yquf2Mmf70b8E8cYO/OVK5t2jYo4KspIIO4gjsrtjLgzBo8RRWcVirEGKKziigMUVmgCgCp7k1sdHDXFyStrFguRxdv3Y4+92/Ib+6vHk/sM3BZnYR28Y1SytwUdgHjMeAXtNTVray7WuI7W1QxW0Xgg7xGv70spHhSt/wADdk1nKRKR1cnNjzbcvNTjo7WIBTp3LHGPAhj+sRxPpPcKv+0tkiRY41CoihVUbgANwArk5P7Fis4EggXCKOPaxPhMx7WJqRrhqTxPsdEY2CiiisywUUUUAUUUUAUUUUAUUUUAUUUUAUUUUBWPOlyA6fN5aLidd8iLuMmn95cf3gwPTjvAyhIy7VQI5CbQQdVjgC5Cjg3ACYAevH3fouqu5zebwylruyUiYHVJGu4uRv1x44SDGd3HiN/HelU4P7MzlHiil5oWRijghgcEEYORx3V5FacVnTaYEcxWO/XqpKeqs+NwSXxZewHt4Uq3Vs8TtHKpV1JDKRggiuxMxaOesVuRWtWuAC1Mcn9hm5LMzCOCMapZm4Kvm8ZjwCjeTRsPYnTBpZW6K2jx0kpHfwVB++57FFTMEU21JUs7KPo7aM5Cngo4Ga4YeE537vUO01SUiUjVEk2lLHZWMZS3Q5VT5txnuCOLebszgVe3JPk1Ds+ARRDJ4u5HWdu0n/QdgrXklyYh2fCIohljgySHwnbvPcO4dntqcriqVMWi2NoxsFFFFZFwooooAooooAooooAooooAooooAooooAooooAooooCtucnm4F1qubQBbji8fBZfP3LJ5+B7e8VvFtBLkfBto5jmj6kdywOpSvCO6B3so8fiM7+019I0ncu+QMO0BrXEVyBhZQNzAcFkA8Idx4js7jvTq20ZSUL7FA7Z2PNayaJlx2gjerDsKkbmB3bx39nCu/ZOxEEYubwtHb8FA/tJiP3YgezvY7h/KTG0rrZjG0vLdZUXJjjl3qD2PC+DlO9fV1TmuzkzyWu9tTfCLhisAODJjGQD/Z268ABwzwH1jmuhzsrvYytwOTZthc7ZmWKBFitotwAz0cIPEn6SVh6z5hV68mOTsNhCIYFwOLMcanbtZz2n8hwFdOxtkxWsSwwIEjXgB+ZYnezHtJ313VyTqOX0NoxsFFFFZlgooooAooooAooooAooooAooooAooooAooooAooooAooooAooooCP2zsS3u0CXMSSqDkBhwPmPEerjXbDEqKFQBVUABQMAAcAAOAoooDeiiigCiiigCiiigCiiigCiiigCiiigP//Z">
            <a:hlinkClick r:id="rId6"/>
          </p:cNvPr>
          <p:cNvSpPr>
            <a:spLocks noChangeAspect="1" noChangeArrowheads="1"/>
          </p:cNvSpPr>
          <p:nvPr/>
        </p:nvSpPr>
        <p:spPr bwMode="auto">
          <a:xfrm>
            <a:off x="261938" y="-1638300"/>
            <a:ext cx="31337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3" descr="data:image/jpeg;base64,/9j/4AAQSkZJRgABAQAAAQABAAD/2wCEAAkGBxQSEhUUEhQVFhQXFBcXGBcXGBocHBwdFh4XHhccFxwcHSggGBwlHBcVITEiJSksLi4uFx8zODMtNygtLisBCgoKDg0OGxAQGy0kHyQsLDQsLC00MSwsLCw0NCwsLCwsLCwtLCwsNCwsLCwsLCwsLCwsLCwsLCwsLCwsNCwsLP/AABEIAPUAzQMBIgACEQEDEQH/xAAcAAACAgMBAQAAAAAAAAAAAAAABgUHAQIEAwj/xABPEAACAQMBAwYICwUHAgQHAAABAgMABBESBSExBgcTIkFRMlJUYXGBkZMUFRYXU2JykpSh0yNCorHRM0OCssHS4SRjZHPD8CU0VaOzwuL/xAAZAQEAAwEBAAAAAAAAAAAAAAAAAQIDBAX/xAAwEQACAQIEBAQFBAMAAAAAAAAAAQIDERITITFBUVJhBBSRoSIycYGxQlPh8CMzQ//aAAwDAQACEQMRAD8AvGoPlhyiWwtzMw1HUFVc41MfPg4wAT6qnKpznhvWuLyCzj3lQN3/AHJjhc+hcfeNa0YY5pMrN2R6HnnfyRPfH9OsfPNJ5Invj+nT/svZEcMSRqowiqoJA34GMnz11/A08VfYKvmUuj3ZXDPqKz+el/JY/fH9Oj56n8lj9+f06sz4Enir7KPgSeKvspm0uj3GGfV7FZ/PS/ksfvz+nR89L+Sx+/P6dWaLNPFX2Cj4Inir7BU5tLo9xhn1exWXz1P5LH78/p0fPS/ksfvz+nT3fbVs4X6OWSJHwCQR4IbgXIGEB72Ir12he20BQTFVL6tA0Fi2nBbAVTwyPbU46f7fuyMMuoQPnofySP3x/To+el/JY/fH9On242naxrGzsoEuej/ZvlsDJwoXUMDvFbx31s3R4K/tWZYwUILFASwwVBGACd+KY6f7fuxhl1CB89D+SR++P6dY+el/JI/fH9OnyfadmkvRPJEsm4FT2FvBDHGlSd2ASM1m+2hawtokKq2nVpEbMcZIBOlTjeCN/dTHT/b92LS6hC+el/JI/fH9OsfPU/kkfvj+nVmJBGQCFUggEbuw8Oyo652pZxydE8kKydUFTjcW8EMcYUnsBIqFOk/+fuxhl1CH89b+SR++P6dHz1v5JH74/p1YN/e20DKszIjMCVXSSSFwCcAHcCRXTbrFIodArKwyCBxHrFMylvl+7GGXUVr89b+SR++P6dHz1P5JH74/p1Zxtk8VfYKx8FTxV9gpm0uj3ZOGfV7FZ/PU/kkfvj+nWfnpk8kT3x/2VZXwRPFHsFYNkniiozaXR7sYZ9RWvz0yeSR++P6ddux+d8yzRxyWyojyKhcSk6dRwDjQM7yO2ns2KeKKrTnh2KFSK4QYwxifHc2Sh9RDfeq8HSm8OG1+5DU0r3LloqG5HbV+FWUEx8Joxq+2vVf+JTUzXK1Z2ZqncDVJckv+t2zNcHeqNJIPboiH3Tn/AA1avK++6CyuZRxWF9P2iML+ZFV/zM2OIZpSN7SBB6I1B/nIfZW1P4YSl9jOWskiyAKyVPqrWkCCdvj+VdR0/BuGTjwIezhWUY4r9kXbsWFjdnsrC1THK+6uI9qzSWxbXCscmAd2lY49WVz1l628dxNMXKnlGl7seSaM6W1xLIgO9G1pkecHiD2j11rkP4Xzt9imYtSxfNWTGe40g7XuJ49hwm3LCT4Pb6mXOoIUXWVPEHhkjeBmkfYcNnLAGe/lhut56xfSpydO8DeMYOdQO80jQum78bcw6lixL7ZVwj3awpG63bE63cgxl0EbZUKekAAyBkcceeum85OSNJZBXdY7eGVC6uVfJWNU3jjnS2a9diTyNYFpJo52EcoE0ZyGAU4yfGG8H0d9VfyXtNnyQA3dy8c2ojTqcDG7SdyEd/bVoxbv200V+xDaVi0Nu7EklmtCGcLF0xd1Yq+WRVUgjjkg59de17saRprJlyywNKXZiSx1RlFOcdY5O+kfm9vtG0Jbe3lkltNDMNedxGjDDIGnrFl4DI9FcfKiWE7WnW7mljh0LgoW8PRFpGADuwWPDsFMt4sN9l/fyMStcdn2PcxtOscUDpPM0heXXldenWGjC4lAxu6y7jg8KxtewuDdiWJWK/B0jwkxiOVd239RtS4YcfPS/wAlbTZzXUZt7qZ5VLMqsXwdIOc5QA7s9tenK2/nu9oLs6CVoo1UGVlyC3VDtnHEAFQBwySTTC8Vu2t0L6FjJnGcYPaOOPNSbPsC4Iu4AkbR3MkjmUswdBMAGGgIRIVx1TqHZ3VFzcgJIB0llczJON41MMMe44Ufnkd4phu9jNf2sS3qlJVOpxE2BqAZcgjsIOcdhPmqiwx1T0LavdG+0tgyS3UUgkeNI7d48o5VtTMhAzjeulfaBTBDGVABycDGT2+nz1TV9yXjXasNmDJ0TpqbLnOdEjbj3ZUfnT+lnFsmzuJIgzYHSaXYnLblUb+AyV/OpnBWSTvy0Ii99BpwePCsEVVXJ7ks+0o/hd7PKxkLaVDYAAJHaDjeDhRgAY9XpsuSbZe0YrTpWktZ9OlXOSuslQR2AhxvxgEHhmoylqk9UTj420LQJ84HrFAI7x7RVSc55i+Mrb4SSIOhTpCM5Cl5c4xv9lQXKMbLWIGwkkNxrXTjpRgdpJfGDwxjfnzVePh7pPXXtoVdSzZfFL/Lyw6exuExkiMuvpjw4/ykeupXZRk6GPpTmQRoHPewUavTvzXvOAQc8O30dtYJ4Xc03Qlcxe0NdrNCTvil1D7MoyP4lerLqleaMm22pc2p4FJF9cL9X+EsauqtfEK1R24lafyiTzwXOjZrL9JLGn56j+SVpzb23R7Pg+sGf77Mw/Iiozn0mxb2698zN91G/wB1M/JyDo7W3ThpgiHsRaPSiu7IXzknSLZ2Enx5NMUbojBgPjqk6YRgHtO5vYaeawKyjLDfui7VxFtdmSfHc8rRsImhwrkdUkLDuB78q3spf5acipo3ZrJGaGYjXEmOqVOobs70zvHinI4EVbWBx/Oq42fc3e1nkkS4ktrVX0RpEdLNjByzcc4K9434GMZO1OpK+Lgkv4M5RWw0TWtwthHHbsI50ghALKpGUVQynIIGcEZ7KSb03UsDRS7KV59JXp/2fEjGsBRubt3NjPsrt2BtZoLpUG0orm3dtBSaQ9KGO4aMg79WO0A5Ix21vzqXzxPaKk0kKu0mtkZhuzECSB4WAWOKtBNTw6a631/gh6q53chdg3FtYXCSgh5RIypkHTmPSBkbtRIHA91c/IXkbE1qPhdsvTa3yHQFsbtPq41F9Fa7/wD43ceuZv6VN8u3kttlqEmkLK0KdJqIdgO1mG8k430k5N2v8z5NBWtfkNmzdkw24IhiSPPHSoXPpwN9IO17S4i2nPcLZG5jdFRcsgHgxZIzneChHDtNb8h+VckbizvmOpgphlc5zr3qrMeIOeqx7eqezEhybv5ZNq36PI7RoSFQsSq4cAaRwG4VVRlByb109SbqSVjfYl/MZ4wdlCFScGUSRkoCDvwFBPYMeevDlVycuVu1vrLT0oA1I24Ngae3cQV6pBI4ZBpfudps20LuOe/ntokkfo9DtjIbGkYBwAMnhTHyVSJp8xbTmuSqMTE8hIwcDJUqM4LD11Zpx+Jcu9iE76M89o7T2rdJ0Mdqtrq3PN0wJA7dGk6l9QJ844037D2e8ECRs7yMq73ckliSSSSSTxJwOwYFVpt+61bVninvJreAKpBWRlGro4sKAMgZyx4dlRXKC7W36NrLaVxNJq3jpGbAA3HgAd+7Sc5qcrEklpfXZ/kYrNsdr/ZcrbchnEbdCsWC+7APRyjHHPFgOHbTZtjZwuIJIXzpkQqSOzPAjzg4Pqrwi2lotRcXA0lYFklHDB0gsoHfqyAPPiqrh2veQtBtKWSQxSztri1NpCHIwFzjBUPp3btC99UjGU+1tEWbUfuMGxU2ls1WgSCO6h1EoekCFc7yN5zgnfjfvJwa9di8n7u5vlvb8LH0YHRxKc4xnTnBIAGS3Ekk53U47XmxbSujcIJHVgfqMVIPsOag+bO7eTZ8bSuztrlGp2LHAY4GSc0xycXKy5DCrpEfyl2NLJtezmWMtCioHbq4GGlJyCcncy8B2118v+T5lsmSCINLrjKgaQdx62CcAbs9tN+KDWea7xfIthWvc4OTsTpawJJudYY1YHfvVQDv7eHGpBuFa1sTVG7u5ZFTA/B+UqHgJJV/+9Fj/Mau6qM5xj0W1rWXzQN9yVs/lirzratqovsZw3aKn5+X6tqP/OP5R0/2wwqjuUD2AVXnPsevaDzTfziqxUqJ/wCuP3Jj8zNxRmuaW+jTVqYDTo1bju6QlU7N+SCN1afG0Gpk6QakkSJhg5Dy4MYO7tzx4cd+6srMvc63qtdlm72S8kK2zXNqzl42jzqXOBvwDvwFBBHEZBp7m23AoBLsQXaMaY5G66MVZeqpwdQIHfg4zWxv4jJ0eWLjGcRuVGoZXU4XSuR3nuq8W43TV0VauVQ+z557uCdbH4PEtxENKoA39opLybgW+1jA/OmDnTtXeWzZYHmVDIXVVZsjVEdLYBxqAI9tOlntOCU6Y2ycuBlGUN0ZKvoLABsEHh6eFbXu0oY2VZGIZgSAEdtwIBZtIOlQWAycDfV82WJO2xXArPUrf4dB/wDQ5PXEP0qnuX+u42UjJDIHcwuYgpZlyCSCAM7s44U0JtCEzGAFulAyR0b4wc4OvTpwcEDfxBHGsPti3EJm1kxKzKzKjNgpnVkAZwMZ1Yxgg5wRUY3dNLb6jDo1cgtv8klvLSJcBZkiTQx7DpGVbt0kjeOw7+yoXmvsLiO4umuEkDFVBaQHrEM2rDHw+A3ind9swjTvky6syqIZS2EIDEqEyoyy8R2ivRdoxdIYgSX3ZwjkDUMqGYLpUkbwCe0d4qFUkoONtCcKvcq25iaK/u5JNnvdI8j6MocDrZ1KSjA5G6mTkhtBTcBV2YbXUjZl06RgYOk/slzkgbs9lNO0dpQwnEpIJRn3IzYVfCY6QcCtbja9tEcPIBhA5IViFRs6WdgCEU4O843AngKtKo5K1vyQo2e4nybA6bbM7zQ64DENLOmU1BIQMZ3EjD/nXLzhcmBHHC9lARKJeMKYYAKSCdA3YYDBp/8AjKHpTEGJkBAOFYgErqAZwNKkrg4J7R3jOse1oXZ0BYGPJctG6qAN5OplCndv47xvoqs00+SDgmmLHLtJ7lbezjVgJWV55NJ0KF4AnhnOWx9Ve+o6bkFdPEImv5DEAAI2U6Bp8Hdr4DA9FPcN/C6xOrZWXdGcHrHDNjeMqcI+c4wRjjXtd3KRIzyMFRFLMcE4A8wyTVVVlFKKJwJ6sUeS0kzbMmgmjdZYY5oVDKeuuhuj0Z8Ljp3eKO+oHkjt+6srYQHZ08mGZg3WXwznGNB4VYDbXhChj0mGfowBFJqLAFiNGnV4Kk5xjFed5tq3iwZC4/Z9If2Mh0pnBaTC/s9/jYq2Nu6cd2Rh21PHkzt+S66TpLSS20acayTq1as4yo4YHtFThGa4htGEauv4Mohbcc620lVxjJyGDZ4Yyc4BrE+2YUXUXJHSPGAqOzFoyQ4CqpY40nfjGPVWTV3oi60O4Csk1wT7ZhUxjU7GRC6BI3fKrpBJ0r1d7rx767Saq00SVJz1HTNbMOPRSfwsp/1q8ImyoPeAapLnwXfbH6lwP/xf1q59mtmGM98aH8hW9T/XD7lI/Myqufkda0P1Z/8A0qsWM7hSBz9R9W0PnmX2iP8ApUZacpNsMilIiykAgiAbwRuPsxVKsrUo/c1oUXUnKzS230H+/wBk9JJr1uqno9aDThuhYvHnK6hhjvwRnABrnk5NxmXpstr6cTZBxkqFGlvGXqg4PA7xSadv7a+gb8OKPj/bX0DfhxWGe1zOryL6o+o8W+xFVFXUTpuGnycby7yOVPmzIR6hQuxgLk3Ct1jpBBVDuVdOAcagMdxpH+PttfQt+HFHx9tr6Bvw4qM76jyMuqPqOmzdg9E6MZXcRmUoraAFMxJc9VQWPWYDJOATXttrY/wgr+0ZAvihM8QcqzKWRt2MqRx9FIvx9tr6Bvw4rPx9tr6Bvw4qc/W9n6DyL6o+o+z7My8jhirPCIsjHVwZCGXPb+0PsFcdtyaRIZ4VZxHMmnBYsVynRkqWyfBCDByOoKTfj/bX0Dfh6Pj7bX0Dfh6jPfceRfVH1HbaewxK8b6tLRqwHUjYdYoc4dDg5Qbxjtr1m2TqnSbWQVOQAqdxGNWnXpOokrqxmkT4/wBtfQN+Ho+UO2foD+HpndmR5F9UfUfb/Y0U0iySor6U0AMqsBltRIyDg7sVy7S5PJM7Eu6rIixyopXTIq5wGypI3MwypBIOO6kz5Q7Z+gP4c1j4+2z9C34emdbmPIvqj6jxLsRWnSYscpvACoP3WXGrTrxhj1dWNwra82OsglBLASshfBxuQKCo7QGCgHt3neKRfj7bP0Dfh6x8f7a+gb8PTO7MnyMuqPqOabA0IFjlkXTO06HKsVZ1ZXA1q2VOt235OWO+pOW3LRGNnYkppL4XJ3YJxp059WPNVcfH22voH9xR8fba+gf3FHWvwY8jLqj6jXJySQxCPUcCYzb1iI1FChGgp0YXB4BRv38c167T5MpOP2jEsIOiVsKCpzkOmFwrg4O7A3DdSf8AH22voH/D1j4+2z9A/wCHqfMPfUjyD6o+o9tsNTcC4JbITGnPVLDIEhHjhWdM9zGvJtg9XqyujiWWQOunI6ZmZxhlKletjeOwHiKSfj7bP0D/AIej4/2z9A/4eoz/AKk+Ql1R9Rzv+TokaF+kbVEjICwSQnUUJJMitluoN/nNT1Vd8f7a+gf8OKPlBtr6B/cD+lHWvzHkZdUfU8+fA/8AyvouP/Rq49k/2EX/AJSf5RXzly72leTdGLxCjKsmgFNG5tOr0+CK+krNMRoO5FHsArqk70off8nHKGCpKLd9tiuefaDNrbv4txj7yP8A6qK7+TFks1jakvMpNvEMxyuvBQOAOOzur354rbXsyQ+JJE/8QU/kxrj5tLjXs6H6utPuu2PyxUt/4V9TP9Zi+5JXDb4dp3ieZmDj8tJqCvOSu2F/s9omT0uyn8xj86sejNZKbRfCU1e2W3ouL3TDvR9f+XNQlzt/acZxJcXSfaLD+dfQGqh8EYYAjuO/+daKrHjFFHB8z53+Vl/5XP8AfNZ+Vt/5XP8AfNXld8mbOXw7aLJ7Quk+1cVB3nNnYv4Ikj+y2R7GB/nWqq0uKKuM+ZVPytv/ACuf75o+Vt/5XP8AfNPV5zSj+6uPU6f6gn+VQt3zYXi+D0b/AGXx/mxWidF8irxi/wDK2/8AK5vvGj5XX/lc33q9L3kheReHbyY7wuoe0bqiJLdl8JWHpBrVUoPYrikSfyuv/K5vvUfK6/8AK5vvVD1ipyYciMbJkcrr/wArm+9R8r7/AMrm+9UKaxTJhyGNk18r7/yub73/ABWRyxv/ACub2/8AFQhrApkw5E42Tfyzv/K5vaP6Vj5ZX/lc3tH9KhMUGoyYchjZOfLPaHlcvtH9K1+We0PK5faP6VB1imTDkMbJ35abQ8rl9o/pWPlntDyuX2j+lQdb28ep1UcSQBUOjDkTjY8cunaafZ0bks5trfUTxLTNg585wK+hAKoi/iEvKG3hG8RPbp7lBIf9aviuOttFdjWG7ITltZ9NYXUY4mCQj0qCV/MCq/5mrvVbTR58CbUPRIq/6q1Wy6ggg8CMH11RnNuzW1/d2o8LTIq54aoGITI7RhifRSGtOS+4lpJMtvNYzVLnnTvhxFuD2/sj6/361+dO+/7Huv8A+qnys+xGbEumiqW+dO+/8P7o/wC+s/Olff8Ah/dH/fU+Vn2GbEujNGqqZHOle+Lbe7b/AH1uOdO88S292/6lR5WZObEuPXWekqn151LvtitvuSfq1sOdS6+htvZJ+pUeVmM2Jb+uvKe3R9zorfaUH+Yqp/nVufoLf2SfqUfOrc/Q2/sk/UqfLVBmRLAvOR9lL4VugPeuV/kcflUHd811o3gPKnrDD2EClz51bn6G39kn6lY+da5+ht/ZJ+pV1TrriVcoHRe80z/3U6nzOpH8s1AXnN5epn9nq+yQfyBzUqedi6+ht/ZJ+pXVb87b/wB7axkfUkZT/EGrVZ65Mr/jYgbQ2RNCcSxun2lIrhq7rHnC2fcjRNmLP7s6Bk+8MgekgVG8qubeObEtkVQnBKZ6jA8GQ9nfxwalV7O01YjBf5dSo61NPQ5r7vvj+8P60Hmtu/Gj+9WmdDmiMDESipnlDyZuLIgTJgN4LA5U444I7fNULV1JPVEWsFTnIiz6a/t0/wC6rH0L1j+QNQdN/N5+yN1dHhb20jA/XcaU/mapUfwslbjDzeD4Vt6afiENxID6T0afwtV4VUnMDs7CXM57WjiU/YBZv86+yrbrgrv47cjeGwVSXLJPgO3op+CSlHJ7OuDFJ7PC9dXbVZ8+mx+ktI7gDfC+lvsS4B/iCe01FF2nZ8dBNaFV8utnG3vp0x1S/SL9mTrD2Ekf4agM09ct/wDqrGzvh4WnoJvtDOCf8SyffFIlejSd46nPJamazmisCrlTcVsK0U1sDQD3zcbAtb1ZlnVjIhVgQ7LlGGOAONzA7/rCnP5trDxJPev/AFqteQG1vg19ExOEc9E/2ZMAH1MEPqq+q4fESnGejdjemk1sKHzbWPiSe9f+tHza2Piye8b+tN9Ga582fNmmCPIT/m1sfFk961HzaWPiye9b+tN5rGaZs+bGCPIUTzaWPiSe9f8ArXDeci9lQH9s6ocZw9wVOO/BYGnzNL+2uR1rdS9LMjF8AEh2XIXhkA1aNWV/ikyHBcEJ1zZ7Bj3mQuR2I07582R1fzrhl50JYwEtoII4UAVFcMxCjcucOAN2Nw9pp6g5C2C8LdW+0Wb+ZNSdvyatk8C2jHojX+laZsON39SuCXCyKrHOnfMeqLf0CIn/APeva350LxJB08cTIMak6Mo2O9TncccMgircS1VeCBR5hiq45YWa321oLZRuijBmYdx65U+ooPTIatCdOTth0IcZJbjDzmKrbPlLdhQqT36gN3qLe2qJq2eePagWGK3B6zt0jD6qAhfaxP3aqY1p4ZNQIqbmKcZB8H2Pjg13cD3cG8/x/wA6VbK2MkiIoyzMFA85IA/MinbbdiLvaVts+M5jhCW5I+r1rht3bgEela0m9V6+hVFs82Gy/g+zbdSMM6mVvTKdQz6FKj1U1VqigAADAAwB5hW1ea3d3OhKwVxbZ2ctzBLA/gyRsh82ocfSDv8AVXbRUEnz9yQt2dL3ZU25yGaMHsliOGx5sqh9AakJ0IJBGCCQQewjiDVr87Ng1lfwbQhG52GrHDXGMEH7ceR/hNK3ONs1RMl1DvgulEgI7HIy48xOQ3pLd1ejSnd35/k5pL2FCiiiugzMitq0FbA0JN1r6E5I7W+FWkMxOWKaX+2nVf2kZ/xCvnmrO5m9qb57YnjiZB6MLJ/OM+o1zeJjeF+Rek7SLRrBNecsgVSzEKo3lmIAHpJ3Ck3bfONaw5EObh/q9VPW5G//AAg+muGMJS2R0Npbjpqri2jtWG33zyxx+ZmAY+hfCPqFU9tnl/eT9VXEKk4CQjBP+Pe5PoI9FeGyeRN7cnUYzGrHJeU4J8+PCPrFbrw6SvN2M3Uvsh82lznWibolkmPfjo19rZb+Glm75z7uQ6YIokJ4AKZG/M4P3an9kc18CYNw7St3DqL+R1H205bP2XDAumGJIx9VQPaeJo50o/Kr/wB/vAWm99CrETbd3xe4VT3sIR7F0n8q7rXm5u33z3eO8AyOfaxFWhXjd3ccSl5XVEHFmIA9pqr8RLgkictcSC5J8kEsWZ1llkZl0nUcLxB8EduRxOe3vro2TsBLaa5uWkLvMxdmbA0KMsQMdgzx7lHdS9tznRt4srbq07d+9E9pGpvUPXVe7d5ZXd3lZJNMZ3dHH1Vx3Htb1k0jCpPfiG4o5+Ve2TeXUk37pOlB3Iu5Py3nzk1E1is13RWFWMW7sauQsYiM164yttGWXPAyt1Yl+9k+oU48xuyDJNPeybyMxqx7XfDSt6caRn6xpU5Rqbe0tbFAelkIuJlHEtJ1YEPnx2d+KvbkfsQWVnDBu1KmXI7Xbe5+8T6sVzVp/D9fwaQWpM0UUVxmwUUUUBCcstgi+tJYDgMwyhPY670PozuPmJql+Sw+F2s+zJurNGWkg1cVdCQ6ebDE+p37q+g6pTnZ2O9lexbRtxgO41dwlUHOfM6Ag+hu+t6Mv0+n1M5riVa6EEhgQQSCDxBG4g+fNa048vrFJBFtCAfsrgDWPFkGcg9xOCD50PfSdXfGWJXMGrAKzWKKsQbCu/Ym1ZLWZJ4sa0zjUMqdQKkMARkYJ7a5bO1eVwkSM7HgFGT/AMDzmn/k/wA2Ej4a7fQPo0wW9bcB6s+ms5zjFfETFN7CrtLbN1fSASPJKxPVjUbh9iNdw9OPSaZtg82k0uGuW6FPFXBf18VX86svY2w4LVdMEar3nix+0x3mpHNck/EvaCsbKnzIbYnJe1tf7KIavHbrP947x6sVM5rj2ltOG3XVNIkY+scZ9A4n1Ui7a51IkyLWMynx36q+oeE3r01haU2aaIsWl7bXLK0tch5Qzj9yPrN6DjcvrIqn9s8r7u6yJJSEP7idVfWBvb1k1BCt4eGfEzdTkWBtrnRnfK2yLCvjN1n9X7q+w0j399LO2qaR5G73Yn2Z4egV4ViumNKMTNzbCsUUVoVCmPkRstJpzJNuggUyyn6qb8es4GPTS6o3047cHwOzjslB6efRNOB4QH9zF6SesR3+mqTfBEonebSxbaW1JL2YdSJukx2azuhX/Coz/hXvq8qXOQPJ0WFnHEcdIevKe924j0KMKPMtMdcFWWKWmx0RVkFFFFZlgooooAqN5R7GS8tpLeTwXXGe1WG9WHnBAPqqSopsD555Ogwy3Gyr4YSRig+rLu0MuexuqQe8L3mlDamz3t5XhkGHQ4Pce4jzEYI9NXPzzck+miF7CD0sK4kC8WjG/V6U3n0E9wqB5PWltthEkuc/CIAElCnHSKfAZsbyOPDGDq7CK7o1bLH6/UwceBW2z9nSztohjaRu5Rw+0eCjzmrB2BzXk4a7fH/bjP8Amb+ntqyLDZ8UCBIkVFHYoAH/ACfPXPtfbtvajM8yIceCTlj6FGWPsrKfiZS0iWVNLc9NlbJhtl0wxqg8w4+k8SfTXbq9gqsttc6w3raQ5/7ku4epF3n1n1UibY5R3V1/bzMy+IOqn3Ru9tUjRnLVlnNIuHbfL2zt8jpOlcfuRYbf52zpHtz5qQNt85t1NkQAQL3jrP8AeIwPUB6aR6zXRHw8VuZuo2b3M7SMWkZnY8WYkn1k7686KK3UUjNszWa1rNWAUUUUBis0V3bF2W9zMkMYyzHHmHeT5gMn1VDYJrkbYouu9uBmC3wcfSSH+zjHnJwT5vMaauanYj317JtC53qjlhng0p4Y+rGuPXp7qgNpIbueDZtjvijbSG7Hf+9nfH7oGceYbuIq/dg7IjtLeOCIYSNcecnizHzk5J9Ncladl3f4/k1hEkKKKK5DYKKKKAKKKKAKKKKAwRnjVE8r9jybEv0ubYf9PIx0r2DO+SFu4EDKnsx9Wr3qO2/saO8geCYZRxjPap/dZe5gd4rSnPC+3ErKNymeXvKi6KRS2spW0mTqsgw+oeGkjcVYHsGPXVbu5JJYkk7ySck+cntNOaRHZ882z78Zt5CCXA8E8I7iL2YYeYjfp3re3tjvaSmKTB4FWHgsp8FlPaCP9e6uynGKMZNsjwayTWtFbFAoooNSAoorFAZozRRUACaKKKA2Ayab7l/i21MQ3Xlwn7Q9sMR4J5ncbz3D1V48n7RLSH4dcKGOSttEf35B++w+jTie84Hpauarkm95OdoXmXQOWTV/eSA73I8VTw847l35TmkrvYvFXGzml5HfA4OnmXFxMo3HjHHxVPMTuLeodlWBRRXnyk5O7N0rBRRRUEhRRRQBRRRQBRRRQBRRRQCrzgcj02jBjcs6ZMUnce1W+q2Bnu3HsqmdmuJVOzb79nJGxW3kfjE/bE5+jbdg8ASMbsY+kKr/AJ0uQYvo+ngUfCkXGOHSqP3T9Yb9J9R7xvSqW+F7fgpON9UURtGxeCRopVKupIIP/v8A97q5ac7RhtKMW8x030Q0wu+4yquf2Mmf70b8E8cYO/OVK5t2jYo4KspIIO4gjsrtjLgzBo8RRWcVirEGKKziigMUVmgCgCp7k1sdHDXFyStrFguRxdv3Y4+92/Ib+6vHk/sM3BZnYR28Y1SytwUdgHjMeAXtNTVray7WuI7W1QxW0Xgg7xGv70spHhSt/wADdk1nKRKR1cnNjzbcvNTjo7WIBTp3LHGPAhj+sRxPpPcKv+0tkiRY41CoihVUbgANwArk5P7Fis4EggXCKOPaxPhMx7WJqRrhqTxPsdEY2CiiisywUUUUAUUUUAUUUUAUUUUAUUUUAUUUUBWPOlyA6fN5aLidd8iLuMmn95cf3gwPTjvAyhIy7VQI5CbQQdVjgC5Cjg3ACYAevH3fouqu5zebwylruyUiYHVJGu4uRv1x44SDGd3HiN/HelU4P7MzlHiil5oWRijghgcEEYORx3V5FacVnTaYEcxWO/XqpKeqs+NwSXxZewHt4Uq3Vs8TtHKpV1JDKRggiuxMxaOesVuRWtWuAC1Mcn9hm5LMzCOCMapZm4Kvm8ZjwCjeTRsPYnTBpZW6K2jx0kpHfwVB++57FFTMEU21JUs7KPo7aM5Cngo4Ga4YeE537vUO01SUiUjVEk2lLHZWMZS3Q5VT5txnuCOLebszgVe3JPk1Ds+ARRDJ4u5HWdu0n/QdgrXklyYh2fCIohljgySHwnbvPcO4dntqcriqVMWi2NoxsFFFFZFwooooAooooAooooAooooAooooAooooAooooAooooCtucnm4F1qubQBbji8fBZfP3LJ5+B7e8VvFtBLkfBto5jmj6kdywOpSvCO6B3so8fiM7+019I0ncu+QMO0BrXEVyBhZQNzAcFkA8Idx4js7jvTq20ZSUL7FA7Z2PNayaJlx2gjerDsKkbmB3bx39nCu/ZOxEEYubwtHb8FA/tJiP3YgezvY7h/KTG0rrZjG0vLdZUXJjjl3qD2PC+DlO9fV1TmuzkzyWu9tTfCLhisAODJjGQD/Z268ABwzwH1jmuhzsrvYytwOTZthc7ZmWKBFitotwAz0cIPEn6SVh6z5hV68mOTsNhCIYFwOLMcanbtZz2n8hwFdOxtkxWsSwwIEjXgB+ZYnezHtJ313VyTqOX0NoxsFFFFZlgooooAooooAooooAooooAooooAooooAooooAooooAooooAooooCP2zsS3u0CXMSSqDkBhwPmPEerjXbDEqKFQBVUABQMAAcAAOAoooDeiiigCiiigCiiigCiiigCiiigCiiigP//Z">
            <a:hlinkClick r:id="rId6"/>
          </p:cNvPr>
          <p:cNvSpPr>
            <a:spLocks noChangeAspect="1" noChangeArrowheads="1"/>
          </p:cNvSpPr>
          <p:nvPr/>
        </p:nvSpPr>
        <p:spPr bwMode="auto">
          <a:xfrm>
            <a:off x="414338" y="-1485900"/>
            <a:ext cx="31337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5" name="Picture 17" descr="Uspsoig.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952" y="4958270"/>
            <a:ext cx="655576" cy="7834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14" name="Text Placeholder 2"/>
          <p:cNvSpPr txBox="1">
            <a:spLocks/>
          </p:cNvSpPr>
          <p:nvPr/>
        </p:nvSpPr>
        <p:spPr bwMode="gray">
          <a:xfrm>
            <a:off x="414338" y="1006897"/>
            <a:ext cx="8452653"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sz="2400" b="1" dirty="0" smtClean="0"/>
              <a:t>What additional in-house quality controls are used to ensure undeliverable SD mail is securely destroyed ?</a:t>
            </a:r>
            <a:endParaRPr lang="en-US" sz="2400" b="1" dirty="0"/>
          </a:p>
        </p:txBody>
      </p:sp>
      <p:sp>
        <p:nvSpPr>
          <p:cNvPr id="4" name="Rectangle 3"/>
          <p:cNvSpPr/>
          <p:nvPr/>
        </p:nvSpPr>
        <p:spPr>
          <a:xfrm>
            <a:off x="2294622" y="1980426"/>
            <a:ext cx="6468378" cy="553998"/>
          </a:xfrm>
          <a:prstGeom prst="rect">
            <a:avLst/>
          </a:prstGeom>
        </p:spPr>
        <p:txBody>
          <a:bodyPr wrap="square" lIns="0" tIns="0" rIns="0" bIns="0">
            <a:spAutoFit/>
          </a:bodyPr>
          <a:lstStyle/>
          <a:p>
            <a:pPr>
              <a:spcAft>
                <a:spcPts val="2800"/>
              </a:spcAft>
            </a:pPr>
            <a:r>
              <a:rPr lang="en-US" sz="1800" b="1" dirty="0">
                <a:solidFill>
                  <a:srgbClr val="000000"/>
                </a:solidFill>
                <a:latin typeface="+mn-lt"/>
              </a:rPr>
              <a:t>Mail Verification </a:t>
            </a:r>
            <a:r>
              <a:rPr lang="en-US" sz="1800" b="1" dirty="0" smtClean="0">
                <a:solidFill>
                  <a:srgbClr val="000000"/>
                </a:solidFill>
                <a:latin typeface="+mn-lt"/>
              </a:rPr>
              <a:t>- </a:t>
            </a:r>
            <a:r>
              <a:rPr lang="en-US" sz="1800" dirty="0" smtClean="0">
                <a:solidFill>
                  <a:srgbClr val="000000"/>
                </a:solidFill>
                <a:latin typeface="+mn-lt"/>
              </a:rPr>
              <a:t>All SD mail generated undergoes </a:t>
            </a:r>
            <a:r>
              <a:rPr lang="en-US" sz="1800" u="sng" dirty="0">
                <a:solidFill>
                  <a:srgbClr val="000000"/>
                </a:solidFill>
                <a:latin typeface="+mn-lt"/>
              </a:rPr>
              <a:t>individua</a:t>
            </a:r>
            <a:r>
              <a:rPr lang="en-US" sz="1800" dirty="0">
                <a:solidFill>
                  <a:srgbClr val="000000"/>
                </a:solidFill>
                <a:latin typeface="+mn-lt"/>
              </a:rPr>
              <a:t>l </a:t>
            </a:r>
            <a:r>
              <a:rPr lang="en-US" sz="1800" dirty="0" smtClean="0">
                <a:solidFill>
                  <a:srgbClr val="000000"/>
                </a:solidFill>
                <a:latin typeface="+mn-lt"/>
              </a:rPr>
              <a:t>mailpiece verification </a:t>
            </a:r>
            <a:r>
              <a:rPr lang="en-US" sz="1800" dirty="0">
                <a:solidFill>
                  <a:srgbClr val="000000"/>
                </a:solidFill>
                <a:latin typeface="+mn-lt"/>
              </a:rPr>
              <a:t>prior to destruction</a:t>
            </a:r>
          </a:p>
        </p:txBody>
      </p:sp>
      <p:sp>
        <p:nvSpPr>
          <p:cNvPr id="15" name="Rectangle 14"/>
          <p:cNvSpPr/>
          <p:nvPr/>
        </p:nvSpPr>
        <p:spPr>
          <a:xfrm>
            <a:off x="2292610" y="2909102"/>
            <a:ext cx="6468378" cy="553998"/>
          </a:xfrm>
          <a:prstGeom prst="rect">
            <a:avLst/>
          </a:prstGeom>
        </p:spPr>
        <p:txBody>
          <a:bodyPr wrap="square" lIns="0" tIns="0" rIns="0" bIns="0">
            <a:spAutoFit/>
          </a:bodyPr>
          <a:lstStyle/>
          <a:p>
            <a:pPr>
              <a:spcAft>
                <a:spcPts val="2800"/>
              </a:spcAft>
            </a:pPr>
            <a:r>
              <a:rPr lang="en-US" sz="1800" b="1" dirty="0">
                <a:solidFill>
                  <a:srgbClr val="000000"/>
                </a:solidFill>
                <a:latin typeface="+mn-lt"/>
              </a:rPr>
              <a:t>Standard Handling Procedures - </a:t>
            </a:r>
            <a:r>
              <a:rPr lang="en-US" sz="1800" dirty="0">
                <a:solidFill>
                  <a:srgbClr val="000000"/>
                </a:solidFill>
                <a:latin typeface="+mn-lt"/>
              </a:rPr>
              <a:t>Mail that is not eligible or that could not be processed is handled per standard procedures</a:t>
            </a:r>
          </a:p>
        </p:txBody>
      </p:sp>
      <p:sp>
        <p:nvSpPr>
          <p:cNvPr id="16" name="Rectangle 15"/>
          <p:cNvSpPr/>
          <p:nvPr/>
        </p:nvSpPr>
        <p:spPr>
          <a:xfrm>
            <a:off x="2294622" y="3997836"/>
            <a:ext cx="6468378" cy="553998"/>
          </a:xfrm>
          <a:prstGeom prst="rect">
            <a:avLst/>
          </a:prstGeom>
        </p:spPr>
        <p:txBody>
          <a:bodyPr wrap="square" lIns="0" tIns="0" rIns="0" bIns="0">
            <a:spAutoFit/>
          </a:bodyPr>
          <a:lstStyle/>
          <a:p>
            <a:pPr>
              <a:spcAft>
                <a:spcPts val="2800"/>
              </a:spcAft>
            </a:pPr>
            <a:r>
              <a:rPr lang="en-US" sz="1800" b="1" dirty="0">
                <a:solidFill>
                  <a:srgbClr val="000000"/>
                </a:solidFill>
                <a:latin typeface="+mn-lt"/>
              </a:rPr>
              <a:t>Postal Inspection Service - </a:t>
            </a:r>
            <a:r>
              <a:rPr lang="en-US" sz="1800" dirty="0">
                <a:solidFill>
                  <a:srgbClr val="000000"/>
                </a:solidFill>
                <a:latin typeface="+mn-lt"/>
              </a:rPr>
              <a:t>Periodic security assessments of Secure Destruction processes and procedures are conducted</a:t>
            </a:r>
          </a:p>
        </p:txBody>
      </p:sp>
      <p:sp>
        <p:nvSpPr>
          <p:cNvPr id="17" name="Rectangle 16"/>
          <p:cNvSpPr/>
          <p:nvPr/>
        </p:nvSpPr>
        <p:spPr>
          <a:xfrm>
            <a:off x="2197608" y="4795978"/>
            <a:ext cx="6468378" cy="1107996"/>
          </a:xfrm>
          <a:prstGeom prst="rect">
            <a:avLst/>
          </a:prstGeom>
        </p:spPr>
        <p:txBody>
          <a:bodyPr wrap="square" lIns="0" tIns="0" rIns="0" bIns="0">
            <a:spAutoFit/>
          </a:bodyPr>
          <a:lstStyle/>
          <a:p>
            <a:pPr>
              <a:spcAft>
                <a:spcPts val="2800"/>
              </a:spcAft>
            </a:pPr>
            <a:r>
              <a:rPr lang="en-US" sz="1800" b="1" dirty="0">
                <a:solidFill>
                  <a:srgbClr val="000000"/>
                </a:solidFill>
                <a:latin typeface="+mn-lt"/>
              </a:rPr>
              <a:t>Office of the Inspector General - </a:t>
            </a:r>
            <a:r>
              <a:rPr lang="en-US" sz="1800" dirty="0">
                <a:solidFill>
                  <a:srgbClr val="000000"/>
                </a:solidFill>
                <a:latin typeface="+mn-lt"/>
              </a:rPr>
              <a:t>Per Title 18, United States Code, investigations will occur for any allegations of mail theft by individuals and entities under contract with the Postal Service</a:t>
            </a:r>
          </a:p>
        </p:txBody>
      </p:sp>
      <p:sp>
        <p:nvSpPr>
          <p:cNvPr id="18" name="Rectangle 17"/>
          <p:cNvSpPr/>
          <p:nvPr/>
        </p:nvSpPr>
        <p:spPr>
          <a:xfrm>
            <a:off x="259164" y="6058327"/>
            <a:ext cx="8763000" cy="292388"/>
          </a:xfrm>
          <a:prstGeom prst="rect">
            <a:avLst/>
          </a:prstGeom>
          <a:ln>
            <a:solidFill>
              <a:schemeClr val="bg2">
                <a:lumMod val="60000"/>
                <a:lumOff val="40000"/>
              </a:schemeClr>
            </a:solidFill>
          </a:ln>
        </p:spPr>
        <p:txBody>
          <a:bodyPr wrap="square" lIns="0" tIns="0" rIns="0" bIns="0">
            <a:spAutoFit/>
          </a:bodyPr>
          <a:lstStyle/>
          <a:p>
            <a:pPr>
              <a:spcAft>
                <a:spcPts val="2800"/>
              </a:spcAft>
            </a:pPr>
            <a:r>
              <a:rPr lang="en-US" sz="1900" b="1" i="1" dirty="0" smtClean="0">
                <a:solidFill>
                  <a:srgbClr val="0000FF"/>
                </a:solidFill>
                <a:latin typeface="+mn-lt"/>
              </a:rPr>
              <a:t> The Postal Service has a long history of protecting the sanctity of the mail.</a:t>
            </a:r>
            <a:endParaRPr lang="en-US" sz="1900" b="1" i="1" dirty="0">
              <a:solidFill>
                <a:srgbClr val="0000FF"/>
              </a:solidFill>
              <a:latin typeface="+mn-lt"/>
            </a:endParaRPr>
          </a:p>
        </p:txBody>
      </p:sp>
    </p:spTree>
    <p:extLst>
      <p:ext uri="{BB962C8B-B14F-4D97-AF65-F5344CB8AC3E}">
        <p14:creationId xmlns:p14="http://schemas.microsoft.com/office/powerpoint/2010/main" val="4187478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63" y="2123099"/>
            <a:ext cx="1268307"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a:grpSpLocks noChangeAspect="1"/>
          </p:cNvGrpSpPr>
          <p:nvPr/>
        </p:nvGrpSpPr>
        <p:grpSpPr>
          <a:xfrm>
            <a:off x="815089" y="3497209"/>
            <a:ext cx="716144" cy="731520"/>
            <a:chOff x="960437" y="3500321"/>
            <a:chExt cx="517525" cy="528637"/>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7" y="3500321"/>
              <a:ext cx="51752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146174" y="3690821"/>
              <a:ext cx="1460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726" y="4962758"/>
            <a:ext cx="629106"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12" name="Text Placeholder 2"/>
          <p:cNvSpPr txBox="1">
            <a:spLocks/>
          </p:cNvSpPr>
          <p:nvPr/>
        </p:nvSpPr>
        <p:spPr bwMode="gray">
          <a:xfrm>
            <a:off x="391638" y="1006898"/>
            <a:ext cx="8412480"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a:t>Securely destroying mail within USPS</a:t>
            </a:r>
            <a:r>
              <a:rPr lang="en-US" b="1" baseline="30000" dirty="0"/>
              <a:t>®</a:t>
            </a:r>
            <a:r>
              <a:rPr lang="en-US" b="1" dirty="0"/>
              <a:t> processing facilities provides three types of benefits:</a:t>
            </a:r>
          </a:p>
        </p:txBody>
      </p:sp>
      <p:sp>
        <p:nvSpPr>
          <p:cNvPr id="3" name="Rectangle 2"/>
          <p:cNvSpPr/>
          <p:nvPr/>
        </p:nvSpPr>
        <p:spPr>
          <a:xfrm>
            <a:off x="2300202" y="5051519"/>
            <a:ext cx="6462797" cy="553998"/>
          </a:xfrm>
          <a:prstGeom prst="rect">
            <a:avLst/>
          </a:prstGeom>
        </p:spPr>
        <p:txBody>
          <a:bodyPr wrap="square" lIns="0" tIns="0" rIns="0" bIns="0">
            <a:spAutoFit/>
          </a:bodyPr>
          <a:lstStyle/>
          <a:p>
            <a:pPr>
              <a:spcAft>
                <a:spcPts val="2800"/>
              </a:spcAft>
            </a:pPr>
            <a:r>
              <a:rPr lang="en-US" sz="1800" b="1" dirty="0">
                <a:solidFill>
                  <a:srgbClr val="000000"/>
                </a:solidFill>
                <a:latin typeface="+mn-lt"/>
              </a:rPr>
              <a:t>Security - </a:t>
            </a:r>
            <a:r>
              <a:rPr lang="en-US" sz="1800" dirty="0">
                <a:solidFill>
                  <a:srgbClr val="000000"/>
                </a:solidFill>
                <a:latin typeface="+mn-lt"/>
              </a:rPr>
              <a:t>Strengthens </a:t>
            </a:r>
            <a:r>
              <a:rPr lang="en-US" sz="1800" dirty="0" smtClean="0">
                <a:solidFill>
                  <a:srgbClr val="000000"/>
                </a:solidFill>
                <a:latin typeface="+mn-lt"/>
              </a:rPr>
              <a:t>mailers’ </a:t>
            </a:r>
            <a:r>
              <a:rPr lang="en-US" sz="1800" dirty="0">
                <a:solidFill>
                  <a:srgbClr val="000000"/>
                </a:solidFill>
                <a:latin typeface="+mn-lt"/>
              </a:rPr>
              <a:t>information security programs, processes, and procedures</a:t>
            </a:r>
          </a:p>
        </p:txBody>
      </p:sp>
      <p:sp>
        <p:nvSpPr>
          <p:cNvPr id="8" name="Rectangle 7"/>
          <p:cNvSpPr/>
          <p:nvPr/>
        </p:nvSpPr>
        <p:spPr>
          <a:xfrm>
            <a:off x="2300203" y="3582431"/>
            <a:ext cx="6462797" cy="553998"/>
          </a:xfrm>
          <a:prstGeom prst="rect">
            <a:avLst/>
          </a:prstGeom>
        </p:spPr>
        <p:txBody>
          <a:bodyPr wrap="square" lIns="0" tIns="0" rIns="0" bIns="0">
            <a:spAutoFit/>
          </a:bodyPr>
          <a:lstStyle/>
          <a:p>
            <a:pPr>
              <a:spcAft>
                <a:spcPts val="2800"/>
              </a:spcAft>
            </a:pPr>
            <a:r>
              <a:rPr lang="en-US" sz="1800" b="1" dirty="0">
                <a:solidFill>
                  <a:srgbClr val="000000"/>
                </a:solidFill>
                <a:latin typeface="+mn-lt"/>
              </a:rPr>
              <a:t>Economic - </a:t>
            </a:r>
            <a:r>
              <a:rPr lang="en-US" sz="1800" dirty="0">
                <a:solidFill>
                  <a:srgbClr val="000000"/>
                </a:solidFill>
                <a:latin typeface="+mn-lt"/>
              </a:rPr>
              <a:t>Reduces </a:t>
            </a:r>
            <a:r>
              <a:rPr lang="en-US" sz="1800" dirty="0" smtClean="0">
                <a:solidFill>
                  <a:srgbClr val="000000"/>
                </a:solidFill>
                <a:latin typeface="+mn-lt"/>
              </a:rPr>
              <a:t>the costs for mailers for </a:t>
            </a:r>
            <a:r>
              <a:rPr lang="en-US" sz="1800" dirty="0">
                <a:solidFill>
                  <a:srgbClr val="000000"/>
                </a:solidFill>
                <a:latin typeface="+mn-lt"/>
              </a:rPr>
              <a:t>handling and destroying RTS </a:t>
            </a:r>
            <a:r>
              <a:rPr lang="en-US" sz="1800" dirty="0" smtClean="0">
                <a:solidFill>
                  <a:srgbClr val="000000"/>
                </a:solidFill>
                <a:latin typeface="+mn-lt"/>
              </a:rPr>
              <a:t>mail in-house or through third party contactors</a:t>
            </a:r>
            <a:endParaRPr lang="en-US" sz="1800" dirty="0">
              <a:solidFill>
                <a:srgbClr val="000000"/>
              </a:solidFill>
              <a:latin typeface="+mn-lt"/>
            </a:endParaRPr>
          </a:p>
        </p:txBody>
      </p:sp>
      <p:sp>
        <p:nvSpPr>
          <p:cNvPr id="14" name="Rectangle 13"/>
          <p:cNvSpPr/>
          <p:nvPr/>
        </p:nvSpPr>
        <p:spPr>
          <a:xfrm>
            <a:off x="2300203" y="2027640"/>
            <a:ext cx="6462797" cy="830997"/>
          </a:xfrm>
          <a:prstGeom prst="rect">
            <a:avLst/>
          </a:prstGeom>
        </p:spPr>
        <p:txBody>
          <a:bodyPr wrap="square" lIns="0" tIns="0" rIns="0" bIns="0">
            <a:spAutoFit/>
          </a:bodyPr>
          <a:lstStyle/>
          <a:p>
            <a:pPr lvl="0">
              <a:spcAft>
                <a:spcPts val="2800"/>
              </a:spcAft>
              <a:defRPr/>
            </a:pPr>
            <a:r>
              <a:rPr lang="en-US" sz="1800" b="1" dirty="0">
                <a:solidFill>
                  <a:srgbClr val="000000"/>
                </a:solidFill>
                <a:latin typeface="+mn-lt"/>
              </a:rPr>
              <a:t>Environmental - </a:t>
            </a:r>
            <a:r>
              <a:rPr lang="en-US" sz="1800" dirty="0">
                <a:solidFill>
                  <a:srgbClr val="000000"/>
                </a:solidFill>
                <a:latin typeface="+mn-lt"/>
              </a:rPr>
              <a:t>Reduces the carbon footprint of UAA mail through recycling and eliminating unnecessary reverse logistics associated with returning </a:t>
            </a:r>
            <a:r>
              <a:rPr lang="en-US" sz="1800" dirty="0" smtClean="0">
                <a:solidFill>
                  <a:srgbClr val="000000"/>
                </a:solidFill>
                <a:latin typeface="+mn-lt"/>
              </a:rPr>
              <a:t>mailpieces </a:t>
            </a:r>
            <a:r>
              <a:rPr lang="en-US" sz="1800" dirty="0">
                <a:solidFill>
                  <a:srgbClr val="000000"/>
                </a:solidFill>
                <a:latin typeface="+mn-lt"/>
              </a:rPr>
              <a:t>to the sender</a:t>
            </a:r>
          </a:p>
        </p:txBody>
      </p:sp>
    </p:spTree>
    <p:extLst>
      <p:ext uri="{BB962C8B-B14F-4D97-AF65-F5344CB8AC3E}">
        <p14:creationId xmlns:p14="http://schemas.microsoft.com/office/powerpoint/2010/main" val="1509855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61099" y="1626305"/>
            <a:ext cx="4576208" cy="3715344"/>
          </a:xfrm>
        </p:spPr>
        <p:txBody>
          <a:bodyPr/>
          <a:lstStyle/>
          <a:p>
            <a:pPr marL="0" indent="0">
              <a:lnSpc>
                <a:spcPct val="80000"/>
              </a:lnSpc>
              <a:spcBef>
                <a:spcPts val="1200"/>
              </a:spcBef>
              <a:spcAft>
                <a:spcPts val="600"/>
              </a:spcAft>
              <a:buNone/>
            </a:pPr>
            <a:r>
              <a:rPr lang="en-US" sz="1800" dirty="0" smtClean="0"/>
              <a:t>USPS</a:t>
            </a:r>
            <a:r>
              <a:rPr lang="en-US" sz="1800" baseline="30000" dirty="0" smtClean="0"/>
              <a:t>®</a:t>
            </a:r>
            <a:r>
              <a:rPr lang="en-US" sz="1800" dirty="0" smtClean="0"/>
              <a:t> uses industrial cross-cut shredders </a:t>
            </a:r>
          </a:p>
          <a:p>
            <a:pPr marL="0" indent="0">
              <a:lnSpc>
                <a:spcPct val="80000"/>
              </a:lnSpc>
              <a:spcBef>
                <a:spcPts val="1200"/>
              </a:spcBef>
              <a:spcAft>
                <a:spcPts val="600"/>
              </a:spcAft>
              <a:buNone/>
            </a:pPr>
            <a:r>
              <a:rPr lang="en-US" sz="1800" dirty="0" smtClean="0"/>
              <a:t>NAID maximum shred size:</a:t>
            </a:r>
          </a:p>
          <a:p>
            <a:pPr lvl="1">
              <a:lnSpc>
                <a:spcPct val="80000"/>
              </a:lnSpc>
              <a:spcBef>
                <a:spcPts val="300"/>
              </a:spcBef>
              <a:spcAft>
                <a:spcPts val="600"/>
              </a:spcAft>
            </a:pPr>
            <a:r>
              <a:rPr lang="en-US" sz="1800" dirty="0" smtClean="0"/>
              <a:t>Width: 0.75 inch</a:t>
            </a:r>
          </a:p>
          <a:p>
            <a:pPr lvl="1">
              <a:lnSpc>
                <a:spcPct val="80000"/>
              </a:lnSpc>
              <a:spcBef>
                <a:spcPts val="300"/>
              </a:spcBef>
              <a:spcAft>
                <a:spcPts val="600"/>
              </a:spcAft>
            </a:pPr>
            <a:r>
              <a:rPr lang="en-US" sz="1800" dirty="0" smtClean="0"/>
              <a:t>Length 2.5 inches</a:t>
            </a:r>
          </a:p>
          <a:p>
            <a:pPr lvl="1">
              <a:lnSpc>
                <a:spcPct val="80000"/>
              </a:lnSpc>
              <a:spcBef>
                <a:spcPts val="300"/>
              </a:spcBef>
              <a:spcAft>
                <a:spcPts val="600"/>
              </a:spcAft>
            </a:pPr>
            <a:r>
              <a:rPr lang="en-US" sz="1800" dirty="0" smtClean="0"/>
              <a:t>Surface Area: 1210 </a:t>
            </a:r>
            <a:r>
              <a:rPr lang="en-US" sz="1800" dirty="0"/>
              <a:t>mm</a:t>
            </a:r>
            <a:r>
              <a:rPr lang="en-US" sz="1800" baseline="30000" dirty="0"/>
              <a:t>2</a:t>
            </a:r>
          </a:p>
          <a:p>
            <a:pPr marL="0" indent="0">
              <a:lnSpc>
                <a:spcPct val="80000"/>
              </a:lnSpc>
              <a:spcBef>
                <a:spcPts val="1200"/>
              </a:spcBef>
              <a:spcAft>
                <a:spcPts val="600"/>
              </a:spcAft>
              <a:buNone/>
            </a:pPr>
            <a:r>
              <a:rPr lang="en-US" sz="1800" dirty="0" smtClean="0"/>
              <a:t>USPS</a:t>
            </a:r>
            <a:r>
              <a:rPr lang="en-US" sz="1800" baseline="30000" dirty="0" smtClean="0"/>
              <a:t>®</a:t>
            </a:r>
            <a:r>
              <a:rPr lang="en-US" sz="1800" dirty="0" smtClean="0"/>
              <a:t> maximum shred size:</a:t>
            </a:r>
          </a:p>
          <a:p>
            <a:pPr lvl="1">
              <a:lnSpc>
                <a:spcPct val="80000"/>
              </a:lnSpc>
              <a:spcBef>
                <a:spcPts val="300"/>
              </a:spcBef>
              <a:spcAft>
                <a:spcPts val="600"/>
              </a:spcAft>
            </a:pPr>
            <a:r>
              <a:rPr lang="en-US" sz="1800" dirty="0"/>
              <a:t>Width: </a:t>
            </a:r>
            <a:r>
              <a:rPr lang="en-US" sz="1800" dirty="0" smtClean="0"/>
              <a:t>0.24 </a:t>
            </a:r>
            <a:r>
              <a:rPr lang="en-US" sz="1800" dirty="0"/>
              <a:t>inch (6mm)</a:t>
            </a:r>
          </a:p>
          <a:p>
            <a:pPr lvl="1">
              <a:lnSpc>
                <a:spcPct val="80000"/>
              </a:lnSpc>
              <a:spcBef>
                <a:spcPts val="300"/>
              </a:spcBef>
              <a:spcAft>
                <a:spcPts val="600"/>
              </a:spcAft>
            </a:pPr>
            <a:r>
              <a:rPr lang="en-US" sz="1800" dirty="0"/>
              <a:t>Length: 1 inch (25.4mm)</a:t>
            </a:r>
          </a:p>
          <a:p>
            <a:pPr lvl="1">
              <a:lnSpc>
                <a:spcPct val="80000"/>
              </a:lnSpc>
              <a:spcBef>
                <a:spcPts val="300"/>
              </a:spcBef>
              <a:spcAft>
                <a:spcPts val="600"/>
              </a:spcAft>
            </a:pPr>
            <a:r>
              <a:rPr lang="en-US" sz="1800" dirty="0"/>
              <a:t>Surface Area: 152 </a:t>
            </a:r>
            <a:r>
              <a:rPr lang="en-US" sz="1800" dirty="0" smtClean="0"/>
              <a:t>mm</a:t>
            </a:r>
            <a:r>
              <a:rPr lang="en-US" sz="1800" baseline="30000" dirty="0" smtClean="0"/>
              <a:t>2</a:t>
            </a:r>
          </a:p>
          <a:p>
            <a:pPr marL="0" indent="0">
              <a:lnSpc>
                <a:spcPct val="80000"/>
              </a:lnSpc>
              <a:spcBef>
                <a:spcPts val="1200"/>
              </a:spcBef>
              <a:spcAft>
                <a:spcPts val="600"/>
              </a:spcAft>
              <a:buNone/>
            </a:pPr>
            <a:r>
              <a:rPr lang="en-US" sz="1800" dirty="0" smtClean="0"/>
              <a:t>Current level of destruction exceeds the level required to meet the NAID standard </a:t>
            </a:r>
          </a:p>
        </p:txBody>
      </p:sp>
      <p:sp>
        <p:nvSpPr>
          <p:cNvPr id="13317" name="Text Box 5"/>
          <p:cNvSpPr txBox="1">
            <a:spLocks noChangeArrowheads="1"/>
          </p:cNvSpPr>
          <p:nvPr/>
        </p:nvSpPr>
        <p:spPr bwMode="auto">
          <a:xfrm>
            <a:off x="4848781" y="5489235"/>
            <a:ext cx="38727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eaLnBrk="1" hangingPunct="1">
              <a:spcBef>
                <a:spcPct val="50000"/>
              </a:spcBef>
            </a:pPr>
            <a:r>
              <a:rPr lang="en-US" sz="1800" b="1" i="1" dirty="0">
                <a:solidFill>
                  <a:srgbClr val="01A64F"/>
                </a:solidFill>
                <a:ea typeface="MS PGothic" pitchFamily="34" charset="-128"/>
              </a:rPr>
              <a:t>Excerpt from the </a:t>
            </a:r>
            <a:r>
              <a:rPr lang="en-US" sz="1800" b="1" i="1" dirty="0" smtClean="0">
                <a:solidFill>
                  <a:srgbClr val="01A64F"/>
                </a:solidFill>
                <a:ea typeface="MS PGothic" pitchFamily="34" charset="-128"/>
              </a:rPr>
              <a:t>NAID</a:t>
            </a:r>
            <a:br>
              <a:rPr lang="en-US" sz="1800" b="1" i="1" dirty="0" smtClean="0">
                <a:solidFill>
                  <a:srgbClr val="01A64F"/>
                </a:solidFill>
                <a:ea typeface="MS PGothic" pitchFamily="34" charset="-128"/>
              </a:rPr>
            </a:br>
            <a:r>
              <a:rPr lang="en-US" sz="1800" b="1" i="1" dirty="0" smtClean="0">
                <a:solidFill>
                  <a:srgbClr val="01A64F"/>
                </a:solidFill>
                <a:ea typeface="MS PGothic" pitchFamily="34" charset="-128"/>
              </a:rPr>
              <a:t>Auditing Criteria June 2014</a:t>
            </a:r>
            <a:endParaRPr lang="en-US" sz="1800" b="1" i="1" dirty="0">
              <a:solidFill>
                <a:srgbClr val="01A64F"/>
              </a:solidFill>
              <a:ea typeface="MS PGothic"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cxnSp>
        <p:nvCxnSpPr>
          <p:cNvPr id="6" name="Straight Arrow Connector 5"/>
          <p:cNvCxnSpPr/>
          <p:nvPr/>
        </p:nvCxnSpPr>
        <p:spPr bwMode="auto">
          <a:xfrm>
            <a:off x="3019647" y="2658140"/>
            <a:ext cx="1981458" cy="1169581"/>
          </a:xfrm>
          <a:prstGeom prst="straightConnector1">
            <a:avLst/>
          </a:prstGeom>
          <a:solidFill>
            <a:schemeClr val="accent1"/>
          </a:solidFill>
          <a:ln w="12700" cap="flat" cmpd="sng" algn="ctr">
            <a:solidFill>
              <a:srgbClr val="0000FF"/>
            </a:solidFill>
            <a:prstDash val="solid"/>
            <a:miter lim="800000"/>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9" name="Text Placeholder 2"/>
          <p:cNvSpPr txBox="1">
            <a:spLocks/>
          </p:cNvSpPr>
          <p:nvPr/>
        </p:nvSpPr>
        <p:spPr bwMode="gray">
          <a:xfrm>
            <a:off x="391638" y="1006898"/>
            <a:ext cx="8602874"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a:t>Secure Destruction </a:t>
            </a:r>
            <a:r>
              <a:rPr lang="en-US" b="1" dirty="0" smtClean="0"/>
              <a:t>shreds to </a:t>
            </a:r>
            <a:r>
              <a:rPr lang="en-US" b="1" dirty="0"/>
              <a:t>a smaller size than the NAID standard</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371" y="1921177"/>
            <a:ext cx="3695700" cy="3343275"/>
          </a:xfrm>
          <a:prstGeom prst="rect">
            <a:avLst/>
          </a:prstGeom>
          <a:noFill/>
          <a:ln w="19050">
            <a:solidFill>
              <a:srgbClr val="0000FF"/>
            </a:solidFill>
            <a:miter lim="800000"/>
            <a:headEnd/>
            <a:tailEnd/>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5054271" y="3689496"/>
            <a:ext cx="3409956" cy="404038"/>
          </a:xfrm>
          <a:prstGeom prst="rect">
            <a:avLst/>
          </a:prstGeom>
          <a:noFill/>
          <a:ln w="1905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680358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11824" y="1753388"/>
            <a:ext cx="8615721" cy="1446508"/>
          </a:xfrm>
        </p:spPr>
        <p:txBody>
          <a:bodyPr/>
          <a:lstStyle/>
          <a:p>
            <a:pPr marL="0" indent="0" eaLnBrk="1" fontAlgn="auto" hangingPunct="1">
              <a:spcBef>
                <a:spcPts val="0"/>
              </a:spcBef>
              <a:spcAft>
                <a:spcPts val="0"/>
              </a:spcAft>
              <a:buNone/>
              <a:defRPr/>
            </a:pPr>
            <a:r>
              <a:rPr lang="en-US" sz="1400" b="1" dirty="0" smtClean="0">
                <a:solidFill>
                  <a:srgbClr val="0776BC"/>
                </a:solidFill>
                <a:latin typeface="Arial"/>
              </a:rPr>
              <a:t>P-Level </a:t>
            </a:r>
            <a:r>
              <a:rPr lang="en-US" sz="1400" b="1" dirty="0">
                <a:solidFill>
                  <a:srgbClr val="0776BC"/>
                </a:solidFill>
                <a:latin typeface="Arial"/>
              </a:rPr>
              <a:t>1: General </a:t>
            </a:r>
            <a:r>
              <a:rPr lang="en-US" sz="1400" b="1" dirty="0" smtClean="0">
                <a:solidFill>
                  <a:srgbClr val="0776BC"/>
                </a:solidFill>
                <a:latin typeface="Arial"/>
              </a:rPr>
              <a:t>Data </a:t>
            </a:r>
            <a:r>
              <a:rPr lang="en-US" sz="1400" b="1" dirty="0" smtClean="0">
                <a:solidFill>
                  <a:srgbClr val="404040"/>
                </a:solidFill>
                <a:latin typeface="Arial"/>
              </a:rPr>
              <a:t>Surface Area: </a:t>
            </a:r>
            <a:r>
              <a:rPr lang="en-US" sz="1400" b="1" dirty="0">
                <a:solidFill>
                  <a:srgbClr val="404040"/>
                </a:solidFill>
              </a:rPr>
              <a:t>≤</a:t>
            </a:r>
            <a:r>
              <a:rPr lang="en-US" sz="1400" b="1" dirty="0" smtClean="0">
                <a:solidFill>
                  <a:srgbClr val="404040"/>
                </a:solidFill>
                <a:latin typeface="Arial"/>
              </a:rPr>
              <a:t> </a:t>
            </a:r>
            <a:r>
              <a:rPr lang="en-US" sz="1400" b="1" dirty="0">
                <a:solidFill>
                  <a:srgbClr val="404040"/>
                </a:solidFill>
                <a:latin typeface="Arial"/>
              </a:rPr>
              <a:t>to </a:t>
            </a:r>
            <a:r>
              <a:rPr lang="en-US" sz="1400" b="1" dirty="0" smtClean="0">
                <a:solidFill>
                  <a:srgbClr val="404040"/>
                </a:solidFill>
                <a:latin typeface="Arial"/>
              </a:rPr>
              <a:t>2000mm</a:t>
            </a:r>
            <a:r>
              <a:rPr lang="en-US" sz="1400" b="1" baseline="30000" dirty="0" smtClean="0">
                <a:solidFill>
                  <a:srgbClr val="404040"/>
                </a:solidFill>
                <a:latin typeface="Arial"/>
              </a:rPr>
              <a:t>2 </a:t>
            </a:r>
            <a:r>
              <a:rPr lang="en-US" sz="1400" b="1" u="sng" dirty="0">
                <a:solidFill>
                  <a:srgbClr val="404040"/>
                </a:solidFill>
              </a:rPr>
              <a:t>or</a:t>
            </a:r>
            <a:r>
              <a:rPr lang="en-US" sz="1400" b="1" dirty="0">
                <a:solidFill>
                  <a:srgbClr val="404040"/>
                </a:solidFill>
              </a:rPr>
              <a:t> strip width: ≤ </a:t>
            </a:r>
            <a:r>
              <a:rPr lang="en-US" sz="1400" b="1" dirty="0" smtClean="0">
                <a:solidFill>
                  <a:srgbClr val="404040"/>
                </a:solidFill>
              </a:rPr>
              <a:t>12mm (unlimited length)</a:t>
            </a:r>
            <a:endParaRPr lang="en-US" sz="1400" baseline="30000" dirty="0"/>
          </a:p>
          <a:p>
            <a:pPr marL="0" indent="0" eaLnBrk="1" fontAlgn="auto" hangingPunct="1">
              <a:spcBef>
                <a:spcPts val="0"/>
              </a:spcBef>
              <a:spcAft>
                <a:spcPts val="0"/>
              </a:spcAft>
              <a:buNone/>
              <a:defRPr/>
            </a:pPr>
            <a:endParaRPr lang="en-US" sz="1600" b="1" dirty="0" smtClean="0">
              <a:solidFill>
                <a:srgbClr val="0776BC"/>
              </a:solidFill>
              <a:latin typeface="Arial"/>
            </a:endParaRPr>
          </a:p>
          <a:p>
            <a:pPr marL="0" indent="0" eaLnBrk="1" fontAlgn="auto" hangingPunct="1">
              <a:spcBef>
                <a:spcPts val="0"/>
              </a:spcBef>
              <a:spcAft>
                <a:spcPts val="0"/>
              </a:spcAft>
              <a:buNone/>
              <a:defRPr/>
            </a:pPr>
            <a:r>
              <a:rPr lang="en-US" sz="1600" b="1" dirty="0" smtClean="0">
                <a:solidFill>
                  <a:srgbClr val="0776BC"/>
                </a:solidFill>
                <a:latin typeface="Arial"/>
              </a:rPr>
              <a:t>                           </a:t>
            </a:r>
            <a:r>
              <a:rPr lang="en-US" sz="1400" b="1" dirty="0" smtClean="0">
                <a:solidFill>
                  <a:srgbClr val="0776BC"/>
                </a:solidFill>
                <a:latin typeface="Arial"/>
              </a:rPr>
              <a:t>P-Level </a:t>
            </a:r>
            <a:r>
              <a:rPr lang="en-US" sz="1400" b="1" dirty="0">
                <a:solidFill>
                  <a:srgbClr val="0776BC"/>
                </a:solidFill>
                <a:latin typeface="Arial"/>
              </a:rPr>
              <a:t>2: Internal </a:t>
            </a:r>
            <a:r>
              <a:rPr lang="en-US" sz="1400" b="1" dirty="0" smtClean="0">
                <a:solidFill>
                  <a:srgbClr val="0776BC"/>
                </a:solidFill>
                <a:latin typeface="Arial"/>
              </a:rPr>
              <a:t>Data </a:t>
            </a:r>
            <a:r>
              <a:rPr lang="en-US" sz="1400" b="1" dirty="0" smtClean="0">
                <a:solidFill>
                  <a:srgbClr val="404040"/>
                </a:solidFill>
              </a:rPr>
              <a:t>Surface </a:t>
            </a:r>
            <a:r>
              <a:rPr lang="en-US" sz="1400" b="1" dirty="0">
                <a:solidFill>
                  <a:srgbClr val="404040"/>
                </a:solidFill>
              </a:rPr>
              <a:t>Area: ≤ </a:t>
            </a:r>
            <a:r>
              <a:rPr lang="en-US" sz="1400" b="1" dirty="0" smtClean="0">
                <a:solidFill>
                  <a:srgbClr val="404040"/>
                </a:solidFill>
              </a:rPr>
              <a:t>800mm</a:t>
            </a:r>
            <a:r>
              <a:rPr lang="en-US" sz="1400" b="1" baseline="30000" dirty="0" smtClean="0">
                <a:solidFill>
                  <a:srgbClr val="404040"/>
                </a:solidFill>
              </a:rPr>
              <a:t>2</a:t>
            </a:r>
            <a:r>
              <a:rPr lang="en-US" sz="1400" b="1" dirty="0" smtClean="0">
                <a:solidFill>
                  <a:srgbClr val="404040"/>
                </a:solidFill>
              </a:rPr>
              <a:t> </a:t>
            </a:r>
            <a:r>
              <a:rPr lang="en-US" sz="1400" b="1" u="sng" dirty="0" smtClean="0">
                <a:solidFill>
                  <a:srgbClr val="404040"/>
                </a:solidFill>
              </a:rPr>
              <a:t>or</a:t>
            </a:r>
            <a:r>
              <a:rPr lang="en-US" sz="1400" b="1" dirty="0" smtClean="0">
                <a:solidFill>
                  <a:srgbClr val="404040"/>
                </a:solidFill>
              </a:rPr>
              <a:t> </a:t>
            </a:r>
            <a:br>
              <a:rPr lang="en-US" sz="1400" b="1" dirty="0" smtClean="0">
                <a:solidFill>
                  <a:srgbClr val="404040"/>
                </a:solidFill>
              </a:rPr>
            </a:br>
            <a:r>
              <a:rPr lang="en-US" sz="1400" b="1" dirty="0" smtClean="0">
                <a:solidFill>
                  <a:srgbClr val="404040"/>
                </a:solidFill>
              </a:rPr>
              <a:t>			                Strip </a:t>
            </a:r>
            <a:r>
              <a:rPr lang="en-US" sz="1400" b="1" dirty="0">
                <a:solidFill>
                  <a:srgbClr val="404040"/>
                </a:solidFill>
              </a:rPr>
              <a:t>width: ≤ </a:t>
            </a:r>
            <a:r>
              <a:rPr lang="en-US" sz="1400" b="1" dirty="0" smtClean="0">
                <a:solidFill>
                  <a:srgbClr val="404040"/>
                </a:solidFill>
              </a:rPr>
              <a:t>6mm (unlimited length)</a:t>
            </a:r>
            <a:endParaRPr lang="en-US" sz="1400" b="1" dirty="0">
              <a:solidFill>
                <a:srgbClr val="40404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920" y="28879"/>
            <a:ext cx="640080" cy="640080"/>
          </a:xfrm>
          <a:prstGeom prst="rect">
            <a:avLst/>
          </a:prstGeom>
        </p:spPr>
      </p:pic>
      <p:sp>
        <p:nvSpPr>
          <p:cNvPr id="9" name="Text Placeholder 2"/>
          <p:cNvSpPr txBox="1">
            <a:spLocks/>
          </p:cNvSpPr>
          <p:nvPr/>
        </p:nvSpPr>
        <p:spPr bwMode="gray">
          <a:xfrm>
            <a:off x="391638" y="1006898"/>
            <a:ext cx="8535908" cy="382651"/>
          </a:xfrm>
          <a:prstGeom prst="rect">
            <a:avLst/>
          </a:prstGeom>
        </p:spPr>
        <p:txBody>
          <a:bodyPr vert="horz" lIns="0" tIns="0" rIns="0" bIns="0" rtlCol="0">
            <a:noAutofit/>
          </a:bodyPr>
          <a:lstStyle>
            <a:defPPr>
              <a:defRPr lang="en-US"/>
            </a:defPPr>
            <a:lvl1pPr marL="0" lvl="0" indent="0" defTabSz="914400" eaLnBrk="1" fontAlgn="auto" latinLnBrk="0" hangingPunct="1">
              <a:spcBef>
                <a:spcPts val="1200"/>
              </a:spcBef>
              <a:spcAft>
                <a:spcPts val="0"/>
              </a:spcAft>
              <a:buSzPct val="25000"/>
              <a:buFont typeface="Arial" panose="020B0604020202020204" pitchFamily="34" charset="0"/>
              <a:buNone/>
              <a:defRPr sz="2000" b="0">
                <a:solidFill>
                  <a:srgbClr val="002776"/>
                </a:solidFill>
                <a:effectLst/>
                <a:latin typeface="+mn-lt"/>
              </a:defRPr>
            </a:lvl1pPr>
            <a:lvl2pPr marL="203200" indent="-203200" defTabSz="914400" eaLnBrk="1" latinLnBrk="0" hangingPunct="1">
              <a:spcBef>
                <a:spcPts val="600"/>
              </a:spcBef>
              <a:buClrTx/>
              <a:buSzPct val="100000"/>
              <a:buFont typeface="Arial"/>
              <a:buChar char="•"/>
              <a:defRPr sz="1800">
                <a:solidFill>
                  <a:schemeClr val="tx2"/>
                </a:solidFill>
                <a:latin typeface="+mn-lt"/>
              </a:defRPr>
            </a:lvl2pPr>
            <a:lvl3pPr marL="431800" indent="-203200" defTabSz="914400" eaLnBrk="1" latinLnBrk="0" hangingPunct="1">
              <a:spcBef>
                <a:spcPts val="600"/>
              </a:spcBef>
              <a:buClrTx/>
              <a:buSzPct val="100000"/>
              <a:buFont typeface="Arial"/>
              <a:buChar char="−"/>
              <a:defRPr sz="1800">
                <a:solidFill>
                  <a:schemeClr val="tx2"/>
                </a:solidFill>
                <a:latin typeface="+mn-lt"/>
              </a:defRPr>
            </a:lvl3pPr>
            <a:lvl4pPr marL="660400" indent="-203200" defTabSz="914400" eaLnBrk="1" latinLnBrk="0" hangingPunct="1">
              <a:spcBef>
                <a:spcPts val="600"/>
              </a:spcBef>
              <a:buClrTx/>
              <a:buSzPct val="100000"/>
              <a:buFont typeface="Arial"/>
              <a:buChar char="◦"/>
              <a:defRPr sz="1600" baseline="0">
                <a:solidFill>
                  <a:schemeClr val="tx2"/>
                </a:solidFill>
                <a:latin typeface="+mn-lt"/>
              </a:defRPr>
            </a:lvl4pPr>
            <a:lvl5pPr marL="889000" indent="-203200" defTabSz="798513" eaLnBrk="1" latinLnBrk="0" hangingPunct="1">
              <a:spcBef>
                <a:spcPts val="600"/>
              </a:spcBef>
              <a:buClrTx/>
              <a:buSzPct val="100000"/>
              <a:buFont typeface="Arial"/>
              <a:buChar char="−"/>
              <a:tabLst/>
              <a:defRPr sz="1600" baseline="0">
                <a:solidFill>
                  <a:schemeClr val="tx2"/>
                </a:solidFill>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r>
              <a:rPr lang="en-US" b="1" dirty="0"/>
              <a:t>International Standard DIN 66399 </a:t>
            </a:r>
            <a:r>
              <a:rPr lang="en-US" b="1" dirty="0" smtClean="0"/>
              <a:t>has seven levels for paper data destruction</a:t>
            </a:r>
            <a:endParaRPr lang="en-US" b="1" dirty="0"/>
          </a:p>
        </p:txBody>
      </p:sp>
      <p:sp>
        <p:nvSpPr>
          <p:cNvPr id="14" name="Rectangle 13"/>
          <p:cNvSpPr/>
          <p:nvPr/>
        </p:nvSpPr>
        <p:spPr bwMode="auto">
          <a:xfrm>
            <a:off x="397860" y="5784852"/>
            <a:ext cx="73152" cy="539496"/>
          </a:xfrm>
          <a:prstGeom prst="rect">
            <a:avLst/>
          </a:prstGeom>
          <a:noFill/>
          <a:ln w="50800"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5" name="Rectangle 14"/>
          <p:cNvSpPr/>
          <p:nvPr/>
        </p:nvSpPr>
        <p:spPr bwMode="auto">
          <a:xfrm>
            <a:off x="653041" y="5967732"/>
            <a:ext cx="36576" cy="356616"/>
          </a:xfrm>
          <a:prstGeom prst="rect">
            <a:avLst/>
          </a:prstGeom>
          <a:noFill/>
          <a:ln w="50800"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6" name="Rectangle 15"/>
          <p:cNvSpPr/>
          <p:nvPr/>
        </p:nvSpPr>
        <p:spPr bwMode="auto">
          <a:xfrm>
            <a:off x="863551" y="6150612"/>
            <a:ext cx="36576" cy="173736"/>
          </a:xfrm>
          <a:prstGeom prst="rect">
            <a:avLst/>
          </a:prstGeom>
          <a:noFill/>
          <a:ln w="50800"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 name="Rectangle 2"/>
          <p:cNvSpPr/>
          <p:nvPr/>
        </p:nvSpPr>
        <p:spPr>
          <a:xfrm>
            <a:off x="3494351" y="3042285"/>
            <a:ext cx="2645628" cy="1169551"/>
          </a:xfrm>
          <a:prstGeom prst="rect">
            <a:avLst/>
          </a:prstGeom>
        </p:spPr>
        <p:txBody>
          <a:bodyPr wrap="square">
            <a:spAutoFit/>
          </a:bodyPr>
          <a:lstStyle/>
          <a:p>
            <a:pPr lvl="0" eaLnBrk="1" fontAlgn="auto" hangingPunct="1">
              <a:spcBef>
                <a:spcPts val="0"/>
              </a:spcBef>
              <a:spcAft>
                <a:spcPts val="0"/>
              </a:spcAft>
              <a:defRPr/>
            </a:pPr>
            <a:r>
              <a:rPr lang="en-US" sz="1400" b="1" kern="0" dirty="0" smtClean="0">
                <a:solidFill>
                  <a:srgbClr val="0776BC"/>
                </a:solidFill>
                <a:latin typeface="Arial"/>
              </a:rPr>
              <a:t>P-Level </a:t>
            </a:r>
            <a:r>
              <a:rPr lang="en-US" sz="1400" b="1" kern="0" dirty="0">
                <a:solidFill>
                  <a:srgbClr val="0776BC"/>
                </a:solidFill>
                <a:latin typeface="Arial"/>
              </a:rPr>
              <a:t>3: Sensitive &amp; Confidential </a:t>
            </a:r>
            <a:r>
              <a:rPr lang="en-US" sz="1400" b="1" kern="0" dirty="0" smtClean="0">
                <a:solidFill>
                  <a:srgbClr val="0776BC"/>
                </a:solidFill>
                <a:latin typeface="Arial"/>
              </a:rPr>
              <a:t>Data </a:t>
            </a:r>
          </a:p>
          <a:p>
            <a:pPr lvl="0" eaLnBrk="1" fontAlgn="auto" hangingPunct="1">
              <a:spcBef>
                <a:spcPts val="0"/>
              </a:spcBef>
              <a:spcAft>
                <a:spcPts val="0"/>
              </a:spcAft>
              <a:defRPr/>
            </a:pPr>
            <a:r>
              <a:rPr lang="en-US" sz="1400" b="1" kern="0" dirty="0" smtClean="0">
                <a:solidFill>
                  <a:srgbClr val="404040"/>
                </a:solidFill>
                <a:latin typeface="Arial"/>
              </a:rPr>
              <a:t>Surface </a:t>
            </a:r>
            <a:r>
              <a:rPr lang="en-US" sz="1400" b="1" kern="0" dirty="0">
                <a:solidFill>
                  <a:srgbClr val="404040"/>
                </a:solidFill>
                <a:latin typeface="Arial"/>
              </a:rPr>
              <a:t>Area: ≤ 320mm</a:t>
            </a:r>
            <a:r>
              <a:rPr lang="en-US" sz="1400" b="1" kern="0" baseline="30000" dirty="0">
                <a:solidFill>
                  <a:srgbClr val="404040"/>
                </a:solidFill>
                <a:latin typeface="Arial"/>
              </a:rPr>
              <a:t>2</a:t>
            </a:r>
            <a:r>
              <a:rPr lang="en-US" sz="1400" b="1" kern="0" dirty="0">
                <a:solidFill>
                  <a:srgbClr val="404040"/>
                </a:solidFill>
                <a:latin typeface="Arial"/>
              </a:rPr>
              <a:t> </a:t>
            </a:r>
            <a:r>
              <a:rPr lang="en-US" sz="1400" b="1" u="sng" kern="0" dirty="0">
                <a:solidFill>
                  <a:srgbClr val="404040"/>
                </a:solidFill>
                <a:latin typeface="Arial"/>
              </a:rPr>
              <a:t>or</a:t>
            </a:r>
            <a:r>
              <a:rPr lang="en-US" sz="1400" b="1" kern="0" dirty="0">
                <a:solidFill>
                  <a:srgbClr val="404040"/>
                </a:solidFill>
                <a:latin typeface="Arial"/>
              </a:rPr>
              <a:t> </a:t>
            </a:r>
            <a:r>
              <a:rPr lang="en-US" sz="1400" b="1" kern="0" dirty="0" smtClean="0">
                <a:solidFill>
                  <a:srgbClr val="404040"/>
                </a:solidFill>
                <a:latin typeface="Arial"/>
              </a:rPr>
              <a:t>Strip </a:t>
            </a:r>
            <a:r>
              <a:rPr lang="en-US" sz="1400" b="1" kern="0" dirty="0">
                <a:solidFill>
                  <a:srgbClr val="404040"/>
                </a:solidFill>
                <a:latin typeface="Arial"/>
              </a:rPr>
              <a:t>width: ≤ </a:t>
            </a:r>
            <a:r>
              <a:rPr lang="en-US" sz="1400" b="1" kern="0" dirty="0" smtClean="0">
                <a:solidFill>
                  <a:srgbClr val="404040"/>
                </a:solidFill>
                <a:latin typeface="Arial"/>
              </a:rPr>
              <a:t>2mm (unlimited length)</a:t>
            </a:r>
            <a:endParaRPr lang="en-US" sz="1400" b="1" kern="0" dirty="0">
              <a:solidFill>
                <a:srgbClr val="404040"/>
              </a:solidFill>
              <a:latin typeface="Arial"/>
            </a:endParaRPr>
          </a:p>
        </p:txBody>
      </p:sp>
      <p:sp>
        <p:nvSpPr>
          <p:cNvPr id="17" name="Rectangle 16"/>
          <p:cNvSpPr/>
          <p:nvPr/>
        </p:nvSpPr>
        <p:spPr>
          <a:xfrm>
            <a:off x="1043002" y="5683093"/>
            <a:ext cx="7862872" cy="307777"/>
          </a:xfrm>
          <a:prstGeom prst="rect">
            <a:avLst/>
          </a:prstGeom>
        </p:spPr>
        <p:txBody>
          <a:bodyPr wrap="square">
            <a:spAutoFit/>
          </a:bodyPr>
          <a:lstStyle/>
          <a:p>
            <a:pPr lvl="0">
              <a:spcBef>
                <a:spcPct val="20000"/>
              </a:spcBef>
            </a:pPr>
            <a:r>
              <a:rPr lang="en-US" sz="1400" b="1" kern="0" dirty="0" smtClean="0">
                <a:solidFill>
                  <a:srgbClr val="0776BC"/>
                </a:solidFill>
                <a:latin typeface="Arial"/>
              </a:rPr>
              <a:t>P-Level </a:t>
            </a:r>
            <a:r>
              <a:rPr lang="en-US" sz="1400" b="1" kern="0" dirty="0">
                <a:solidFill>
                  <a:srgbClr val="0776BC"/>
                </a:solidFill>
                <a:latin typeface="Arial"/>
              </a:rPr>
              <a:t>6: Highly Secret </a:t>
            </a:r>
            <a:r>
              <a:rPr lang="en-US" sz="1400" b="1" kern="0" dirty="0" smtClean="0">
                <a:solidFill>
                  <a:srgbClr val="0776BC"/>
                </a:solidFill>
                <a:latin typeface="Arial"/>
              </a:rPr>
              <a:t>Data </a:t>
            </a:r>
            <a:r>
              <a:rPr lang="en-US" sz="1400" b="1" kern="0" dirty="0" smtClean="0">
                <a:solidFill>
                  <a:srgbClr val="404040"/>
                </a:solidFill>
                <a:latin typeface="Arial"/>
              </a:rPr>
              <a:t>Surface </a:t>
            </a:r>
            <a:r>
              <a:rPr lang="en-US" sz="1400" b="1" kern="0" dirty="0">
                <a:solidFill>
                  <a:srgbClr val="404040"/>
                </a:solidFill>
                <a:latin typeface="Arial"/>
              </a:rPr>
              <a:t>Area: ≤ 10mm</a:t>
            </a:r>
            <a:r>
              <a:rPr lang="en-US" sz="1400" b="1" kern="0" baseline="30000" dirty="0">
                <a:solidFill>
                  <a:srgbClr val="404040"/>
                </a:solidFill>
                <a:latin typeface="Arial"/>
              </a:rPr>
              <a:t>2</a:t>
            </a:r>
            <a:r>
              <a:rPr lang="en-US" sz="1400" b="1" kern="0" dirty="0">
                <a:solidFill>
                  <a:srgbClr val="404040"/>
                </a:solidFill>
                <a:latin typeface="Arial"/>
              </a:rPr>
              <a:t> and strip width: ≤ </a:t>
            </a:r>
            <a:r>
              <a:rPr lang="en-US" sz="1400" b="1" kern="0" dirty="0" smtClean="0">
                <a:solidFill>
                  <a:srgbClr val="404040"/>
                </a:solidFill>
                <a:latin typeface="Arial"/>
              </a:rPr>
              <a:t>1mm</a:t>
            </a:r>
            <a:endParaRPr lang="en-US" sz="1400" b="1" kern="0" dirty="0">
              <a:solidFill>
                <a:srgbClr val="404040"/>
              </a:solidFill>
              <a:latin typeface="Arial"/>
            </a:endParaRPr>
          </a:p>
        </p:txBody>
      </p:sp>
      <p:sp>
        <p:nvSpPr>
          <p:cNvPr id="18" name="Rectangle 17"/>
          <p:cNvSpPr/>
          <p:nvPr/>
        </p:nvSpPr>
        <p:spPr>
          <a:xfrm>
            <a:off x="6139979" y="3042285"/>
            <a:ext cx="2765895" cy="997196"/>
          </a:xfrm>
          <a:prstGeom prst="rect">
            <a:avLst/>
          </a:prstGeom>
        </p:spPr>
        <p:txBody>
          <a:bodyPr wrap="square">
            <a:spAutoFit/>
          </a:bodyPr>
          <a:lstStyle/>
          <a:p>
            <a:pPr lvl="0">
              <a:spcBef>
                <a:spcPct val="20000"/>
              </a:spcBef>
            </a:pPr>
            <a:r>
              <a:rPr lang="en-US" sz="1400" b="1" kern="0" dirty="0" smtClean="0">
                <a:solidFill>
                  <a:srgbClr val="0776BC"/>
                </a:solidFill>
                <a:latin typeface="Arial"/>
              </a:rPr>
              <a:t>P-Level </a:t>
            </a:r>
            <a:r>
              <a:rPr lang="en-US" sz="1400" b="1" kern="0" dirty="0">
                <a:solidFill>
                  <a:srgbClr val="0776BC"/>
                </a:solidFill>
                <a:latin typeface="Arial"/>
              </a:rPr>
              <a:t>4: Particularly </a:t>
            </a:r>
            <a:r>
              <a:rPr lang="en-US" sz="1400" b="1" kern="0" dirty="0" smtClean="0">
                <a:solidFill>
                  <a:srgbClr val="0776BC"/>
                </a:solidFill>
                <a:latin typeface="Arial"/>
              </a:rPr>
              <a:t>Sensitive &amp; Confidential </a:t>
            </a:r>
            <a:r>
              <a:rPr lang="en-US" sz="1400" b="1" kern="0" dirty="0">
                <a:solidFill>
                  <a:srgbClr val="0776BC"/>
                </a:solidFill>
                <a:latin typeface="Arial"/>
              </a:rPr>
              <a:t>Data</a:t>
            </a:r>
          </a:p>
          <a:p>
            <a:pPr lvl="0">
              <a:spcBef>
                <a:spcPct val="20000"/>
              </a:spcBef>
              <a:spcAft>
                <a:spcPts val="1000"/>
              </a:spcAft>
            </a:pPr>
            <a:r>
              <a:rPr lang="en-US" sz="1400" b="1" kern="0" dirty="0">
                <a:solidFill>
                  <a:srgbClr val="404040"/>
                </a:solidFill>
                <a:latin typeface="Arial"/>
              </a:rPr>
              <a:t>Surface Area: ≤ 160mm</a:t>
            </a:r>
            <a:r>
              <a:rPr lang="en-US" sz="1400" b="1" kern="0" baseline="30000" dirty="0">
                <a:solidFill>
                  <a:srgbClr val="404040"/>
                </a:solidFill>
                <a:latin typeface="Arial"/>
              </a:rPr>
              <a:t>2</a:t>
            </a:r>
            <a:r>
              <a:rPr lang="en-US" sz="1400" b="1" kern="0" dirty="0">
                <a:solidFill>
                  <a:srgbClr val="404040"/>
                </a:solidFill>
                <a:latin typeface="Arial"/>
              </a:rPr>
              <a:t> and </a:t>
            </a:r>
            <a:br>
              <a:rPr lang="en-US" sz="1400" b="1" kern="0" dirty="0">
                <a:solidFill>
                  <a:srgbClr val="404040"/>
                </a:solidFill>
                <a:latin typeface="Arial"/>
              </a:rPr>
            </a:br>
            <a:r>
              <a:rPr lang="en-US" sz="1400" b="1" kern="0" dirty="0">
                <a:solidFill>
                  <a:srgbClr val="404040"/>
                </a:solidFill>
                <a:latin typeface="Arial"/>
              </a:rPr>
              <a:t>S</a:t>
            </a:r>
            <a:r>
              <a:rPr lang="en-US" sz="1400" b="1" kern="0" dirty="0" smtClean="0">
                <a:solidFill>
                  <a:srgbClr val="404040"/>
                </a:solidFill>
                <a:latin typeface="Arial"/>
              </a:rPr>
              <a:t>trip </a:t>
            </a:r>
            <a:r>
              <a:rPr lang="en-US" sz="1400" b="1" kern="0" dirty="0">
                <a:solidFill>
                  <a:srgbClr val="404040"/>
                </a:solidFill>
                <a:latin typeface="Arial"/>
              </a:rPr>
              <a:t>width: ≤ 6mm</a:t>
            </a:r>
          </a:p>
        </p:txBody>
      </p:sp>
      <p:sp>
        <p:nvSpPr>
          <p:cNvPr id="22" name="Rectangle 21"/>
          <p:cNvSpPr/>
          <p:nvPr/>
        </p:nvSpPr>
        <p:spPr>
          <a:xfrm>
            <a:off x="1506404" y="6054654"/>
            <a:ext cx="7247071" cy="307777"/>
          </a:xfrm>
          <a:prstGeom prst="rect">
            <a:avLst/>
          </a:prstGeom>
        </p:spPr>
        <p:txBody>
          <a:bodyPr wrap="square">
            <a:spAutoFit/>
          </a:bodyPr>
          <a:lstStyle/>
          <a:p>
            <a:pPr lvl="0">
              <a:spcBef>
                <a:spcPct val="20000"/>
              </a:spcBef>
            </a:pPr>
            <a:r>
              <a:rPr lang="en-US" sz="1400" b="1" kern="0" dirty="0" smtClean="0">
                <a:solidFill>
                  <a:srgbClr val="0776BC"/>
                </a:solidFill>
                <a:latin typeface="Arial"/>
              </a:rPr>
              <a:t>P-Level </a:t>
            </a:r>
            <a:r>
              <a:rPr lang="en-US" sz="1400" b="1" kern="0" dirty="0">
                <a:solidFill>
                  <a:srgbClr val="0776BC"/>
                </a:solidFill>
                <a:latin typeface="Arial"/>
              </a:rPr>
              <a:t>7: Top Secret </a:t>
            </a:r>
            <a:r>
              <a:rPr lang="en-US" sz="1400" b="1" kern="0" dirty="0" smtClean="0">
                <a:solidFill>
                  <a:srgbClr val="0776BC"/>
                </a:solidFill>
                <a:latin typeface="Arial"/>
              </a:rPr>
              <a:t>Data </a:t>
            </a:r>
            <a:r>
              <a:rPr lang="en-US" sz="1400" b="1" kern="0" dirty="0" smtClean="0">
                <a:solidFill>
                  <a:srgbClr val="404040"/>
                </a:solidFill>
                <a:latin typeface="Arial"/>
              </a:rPr>
              <a:t>Surface </a:t>
            </a:r>
            <a:r>
              <a:rPr lang="en-US" sz="1400" b="1" kern="0" dirty="0">
                <a:solidFill>
                  <a:srgbClr val="404040"/>
                </a:solidFill>
                <a:latin typeface="Arial"/>
              </a:rPr>
              <a:t>Area: ≤ 5mm</a:t>
            </a:r>
            <a:r>
              <a:rPr lang="en-US" sz="1400" b="1" kern="0" baseline="30000" dirty="0">
                <a:solidFill>
                  <a:srgbClr val="404040"/>
                </a:solidFill>
                <a:latin typeface="Arial"/>
              </a:rPr>
              <a:t>2</a:t>
            </a:r>
            <a:r>
              <a:rPr lang="en-US" sz="1400" b="1" kern="0" dirty="0">
                <a:solidFill>
                  <a:srgbClr val="404040"/>
                </a:solidFill>
                <a:latin typeface="Arial"/>
              </a:rPr>
              <a:t> and strip width: ≤ 1mm</a:t>
            </a:r>
          </a:p>
        </p:txBody>
      </p:sp>
      <p:sp>
        <p:nvSpPr>
          <p:cNvPr id="23" name="Rectangle 22"/>
          <p:cNvSpPr/>
          <p:nvPr/>
        </p:nvSpPr>
        <p:spPr>
          <a:xfrm>
            <a:off x="795352" y="5324875"/>
            <a:ext cx="7862872" cy="307777"/>
          </a:xfrm>
          <a:prstGeom prst="rect">
            <a:avLst/>
          </a:prstGeom>
        </p:spPr>
        <p:txBody>
          <a:bodyPr wrap="square">
            <a:spAutoFit/>
          </a:bodyPr>
          <a:lstStyle/>
          <a:p>
            <a:pPr lvl="0">
              <a:spcBef>
                <a:spcPct val="20000"/>
              </a:spcBef>
            </a:pPr>
            <a:r>
              <a:rPr lang="en-US" sz="1400" b="1" kern="0" dirty="0" smtClean="0">
                <a:solidFill>
                  <a:srgbClr val="0776BC"/>
                </a:solidFill>
                <a:latin typeface="Arial"/>
              </a:rPr>
              <a:t>P-Level </a:t>
            </a:r>
            <a:r>
              <a:rPr lang="en-US" sz="1400" b="1" kern="0" dirty="0">
                <a:solidFill>
                  <a:srgbClr val="0776BC"/>
                </a:solidFill>
                <a:latin typeface="Arial"/>
              </a:rPr>
              <a:t>5: Secret Data </a:t>
            </a:r>
            <a:r>
              <a:rPr lang="en-US" sz="1400" b="1" kern="0" dirty="0" smtClean="0">
                <a:solidFill>
                  <a:srgbClr val="404040"/>
                </a:solidFill>
                <a:latin typeface="Arial"/>
              </a:rPr>
              <a:t>Surface </a:t>
            </a:r>
            <a:r>
              <a:rPr lang="en-US" sz="1400" b="1" kern="0" dirty="0">
                <a:solidFill>
                  <a:srgbClr val="404040"/>
                </a:solidFill>
                <a:latin typeface="Arial"/>
              </a:rPr>
              <a:t>Area: ≤ 30mm</a:t>
            </a:r>
            <a:r>
              <a:rPr lang="en-US" sz="1400" b="1" kern="0" baseline="30000" dirty="0">
                <a:solidFill>
                  <a:srgbClr val="404040"/>
                </a:solidFill>
                <a:latin typeface="Arial"/>
              </a:rPr>
              <a:t>2</a:t>
            </a:r>
            <a:r>
              <a:rPr lang="en-US" sz="1400" b="1" kern="0" dirty="0">
                <a:solidFill>
                  <a:srgbClr val="404040"/>
                </a:solidFill>
                <a:latin typeface="Arial"/>
              </a:rPr>
              <a:t> and strip width: ≤ </a:t>
            </a:r>
            <a:r>
              <a:rPr lang="en-US" sz="1400" b="1" kern="0" dirty="0" smtClean="0">
                <a:solidFill>
                  <a:srgbClr val="404040"/>
                </a:solidFill>
                <a:latin typeface="Arial"/>
              </a:rPr>
              <a:t>2mm</a:t>
            </a:r>
            <a:endParaRPr lang="en-US" sz="1400" b="1" kern="0" dirty="0">
              <a:solidFill>
                <a:srgbClr val="404040"/>
              </a:solidFill>
              <a:latin typeface="Arial"/>
            </a:endParaRPr>
          </a:p>
        </p:txBody>
      </p:sp>
      <p:cxnSp>
        <p:nvCxnSpPr>
          <p:cNvPr id="24" name="Straight Connector 23"/>
          <p:cNvCxnSpPr>
            <a:stCxn id="22" idx="1"/>
          </p:cNvCxnSpPr>
          <p:nvPr/>
        </p:nvCxnSpPr>
        <p:spPr bwMode="auto">
          <a:xfrm flipH="1">
            <a:off x="995822" y="6208543"/>
            <a:ext cx="510582" cy="2418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27" name="Straight Connector 26"/>
          <p:cNvCxnSpPr/>
          <p:nvPr/>
        </p:nvCxnSpPr>
        <p:spPr bwMode="auto">
          <a:xfrm flipH="1">
            <a:off x="795352" y="5872539"/>
            <a:ext cx="282624" cy="13075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0" name="Straight Connector 29"/>
          <p:cNvCxnSpPr/>
          <p:nvPr/>
        </p:nvCxnSpPr>
        <p:spPr bwMode="auto">
          <a:xfrm flipH="1">
            <a:off x="471012" y="5540319"/>
            <a:ext cx="360916" cy="184665"/>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3312" name="Rectangle 13311"/>
          <p:cNvSpPr/>
          <p:nvPr/>
        </p:nvSpPr>
        <p:spPr bwMode="auto">
          <a:xfrm>
            <a:off x="3494351" y="3023212"/>
            <a:ext cx="5259124" cy="2103120"/>
          </a:xfrm>
          <a:prstGeom prst="rect">
            <a:avLst/>
          </a:prstGeom>
          <a:noFill/>
          <a:ln w="19050" cap="flat" cmpd="sng" algn="ctr">
            <a:solidFill>
              <a:srgbClr val="01A64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cxnSp>
        <p:nvCxnSpPr>
          <p:cNvPr id="39" name="Straight Connector 38"/>
          <p:cNvCxnSpPr/>
          <p:nvPr/>
        </p:nvCxnSpPr>
        <p:spPr bwMode="auto">
          <a:xfrm>
            <a:off x="6624082" y="3995683"/>
            <a:ext cx="180754" cy="162947"/>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4" name="Straight Connector 43"/>
          <p:cNvCxnSpPr/>
          <p:nvPr/>
        </p:nvCxnSpPr>
        <p:spPr bwMode="auto">
          <a:xfrm>
            <a:off x="5274365" y="3749790"/>
            <a:ext cx="156387" cy="193787"/>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nvGrpSpPr>
          <p:cNvPr id="5" name="Group 4"/>
          <p:cNvGrpSpPr/>
          <p:nvPr/>
        </p:nvGrpSpPr>
        <p:grpSpPr>
          <a:xfrm>
            <a:off x="391638" y="2335348"/>
            <a:ext cx="1203116" cy="2162761"/>
            <a:chOff x="391638" y="2335348"/>
            <a:chExt cx="1203116" cy="2162761"/>
          </a:xfrm>
        </p:grpSpPr>
        <p:sp>
          <p:nvSpPr>
            <p:cNvPr id="8" name="Rectangle 7"/>
            <p:cNvSpPr/>
            <p:nvPr/>
          </p:nvSpPr>
          <p:spPr bwMode="auto">
            <a:xfrm>
              <a:off x="391638" y="2335348"/>
              <a:ext cx="1197864" cy="2157984"/>
            </a:xfrm>
            <a:prstGeom prst="rect">
              <a:avLst/>
            </a:prstGeom>
            <a:noFill/>
            <a:ln w="50800"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09" t="-208" r="32069" b="208"/>
            <a:stretch/>
          </p:blipFill>
          <p:spPr bwMode="auto">
            <a:xfrm>
              <a:off x="402272" y="2340124"/>
              <a:ext cx="1192482" cy="2157985"/>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4" name="Group 3"/>
          <p:cNvGrpSpPr/>
          <p:nvPr/>
        </p:nvGrpSpPr>
        <p:grpSpPr>
          <a:xfrm>
            <a:off x="2122590" y="3236236"/>
            <a:ext cx="813816" cy="1261873"/>
            <a:chOff x="2122590" y="3144267"/>
            <a:chExt cx="813816" cy="1261873"/>
          </a:xfrm>
        </p:grpSpPr>
        <p:sp>
          <p:nvSpPr>
            <p:cNvPr id="10" name="Rectangle 9"/>
            <p:cNvSpPr/>
            <p:nvPr/>
          </p:nvSpPr>
          <p:spPr bwMode="auto">
            <a:xfrm>
              <a:off x="2122590" y="3144267"/>
              <a:ext cx="813816" cy="1261872"/>
            </a:xfrm>
            <a:prstGeom prst="rect">
              <a:avLst/>
            </a:prstGeom>
            <a:noFill/>
            <a:ln w="50800" cap="flat" cmpd="sng" algn="ctr">
              <a:solidFill>
                <a:srgbClr val="33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36" t="35162" r="50000" b="6362"/>
            <a:stretch/>
          </p:blipFill>
          <p:spPr bwMode="auto">
            <a:xfrm>
              <a:off x="2122590" y="3144268"/>
              <a:ext cx="813816" cy="1261872"/>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grpSp>
      <p:pic>
        <p:nvPicPr>
          <p:cNvPr id="7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75" t="50590" r="65268" b="7036"/>
          <a:stretch/>
        </p:blipFill>
        <p:spPr bwMode="auto">
          <a:xfrm>
            <a:off x="5353232" y="4084514"/>
            <a:ext cx="457200" cy="914400"/>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661" t="62881" r="82511" b="12118"/>
          <a:stretch/>
        </p:blipFill>
        <p:spPr bwMode="auto">
          <a:xfrm>
            <a:off x="402272" y="5784905"/>
            <a:ext cx="54201" cy="53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Straight Connector 39"/>
          <p:cNvCxnSpPr/>
          <p:nvPr/>
        </p:nvCxnSpPr>
        <p:spPr bwMode="auto">
          <a:xfrm>
            <a:off x="917751" y="2050577"/>
            <a:ext cx="0" cy="193787"/>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3" name="Straight Connector 42"/>
          <p:cNvCxnSpPr/>
          <p:nvPr/>
        </p:nvCxnSpPr>
        <p:spPr bwMode="auto">
          <a:xfrm>
            <a:off x="2529498" y="2630873"/>
            <a:ext cx="0" cy="411412"/>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pic>
        <p:nvPicPr>
          <p:cNvPr id="3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55" t="46927" r="81332" b="8411"/>
          <a:stretch/>
        </p:blipFill>
        <p:spPr bwMode="auto">
          <a:xfrm>
            <a:off x="6937081" y="4035164"/>
            <a:ext cx="216801" cy="963750"/>
          </a:xfrm>
          <a:prstGeom prst="rect">
            <a:avLst/>
          </a:prstGeom>
          <a:noFill/>
          <a:ln w="3175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1736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USPS_template1-5_a">
  <a:themeElements>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USPS_template1-5_a">
  <a:themeElements>
    <a:clrScheme name="US Consulting Colors">
      <a:dk1>
        <a:srgbClr val="000000"/>
      </a:dk1>
      <a:lt1>
        <a:srgbClr val="FFFFFF"/>
      </a:lt1>
      <a:dk2>
        <a:srgbClr val="80CCCC"/>
      </a:dk2>
      <a:lt2>
        <a:srgbClr val="3B9795"/>
      </a:lt2>
      <a:accent1>
        <a:srgbClr val="002776"/>
      </a:accent1>
      <a:accent2>
        <a:srgbClr val="92D400"/>
      </a:accent2>
      <a:accent3>
        <a:srgbClr val="4066B2"/>
      </a:accent3>
      <a:accent4>
        <a:srgbClr val="8099CC"/>
      </a:accent4>
      <a:accent5>
        <a:srgbClr val="3B9795"/>
      </a:accent5>
      <a:accent6>
        <a:srgbClr val="80CCCC"/>
      </a:accent6>
      <a:hlink>
        <a:srgbClr val="4066B2"/>
      </a:hlink>
      <a:folHlink>
        <a:srgbClr val="8099CC"/>
      </a:folHlink>
    </a:clrScheme>
    <a:fontScheme name="1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SPS_template1-5_a">
  <a:themeElements>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A2D2BA1F11D841889915D604B63087" ma:contentTypeVersion="2" ma:contentTypeDescription="Create a new document." ma:contentTypeScope="" ma:versionID="6935f71e82c8d18256c0a9a0c341531a">
  <xsd:schema xmlns:xsd="http://www.w3.org/2001/XMLSchema" xmlns:xs="http://www.w3.org/2001/XMLSchema" xmlns:p="http://schemas.microsoft.com/office/2006/metadata/properties" xmlns:ns3="1543fe6f-7e90-4ee4-bd3e-373f72e442cf" targetNamespace="http://schemas.microsoft.com/office/2006/metadata/properties" ma:root="true" ma:fieldsID="29943f5c6c37290dc3c7a511155aa240" ns3:_="">
    <xsd:import namespace="1543fe6f-7e90-4ee4-bd3e-373f72e442cf"/>
    <xsd:element name="properties">
      <xsd:complexType>
        <xsd:sequence>
          <xsd:element name="documentManagement">
            <xsd:complexType>
              <xsd:all>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3fe6f-7e90-4ee4-bd3e-373f72e442c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C1FF0F-312C-4A78-889A-570031423A19}">
  <ds:schemaRefs>
    <ds:schemaRef ds:uri="http://purl.org/dc/terms/"/>
    <ds:schemaRef ds:uri="http://schemas.microsoft.com/office/2006/documentManagement/types"/>
    <ds:schemaRef ds:uri="1543fe6f-7e90-4ee4-bd3e-373f72e442cf"/>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F832BF1-DF27-4DCD-8E60-A75FE1AE3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3fe6f-7e90-4ee4-bd3e-373f72e44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BADF9-3114-43C3-8F97-0BF660ED7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36635</TotalTime>
  <Words>2413</Words>
  <Application>Microsoft Office PowerPoint</Application>
  <PresentationFormat>On-screen Show (4:3)</PresentationFormat>
  <Paragraphs>336</Paragraphs>
  <Slides>25</Slides>
  <Notes>11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1_USPS_template1-5_a</vt:lpstr>
      <vt:lpstr>2_USPS_template1-5_a</vt:lpstr>
      <vt:lpstr>4_USPS_template1-5_a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 Support</dc:creator>
  <cp:lastModifiedBy>Elliott, Dennis L - Baltimore, MD</cp:lastModifiedBy>
  <cp:revision>976</cp:revision>
  <cp:lastPrinted>2015-10-21T22:44:59Z</cp:lastPrinted>
  <dcterms:modified xsi:type="dcterms:W3CDTF">2015-10-23T15:08:37Z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0x010100E8A2D2BA1F11D841889915D604B63087</vt:lpwstr>
  </property>
</Properties>
</file>