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61" r:id="rId6"/>
  </p:sldIdLst>
  <p:sldSz cx="9144000" cy="6858000" type="screen4x3"/>
  <p:notesSz cx="6934200" cy="93980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184">
          <p15:clr>
            <a:srgbClr val="A4A3A4"/>
          </p15:clr>
        </p15:guide>
        <p15:guide id="3" pos="1872">
          <p15:clr>
            <a:srgbClr val="A4A3A4"/>
          </p15:clr>
        </p15:guide>
        <p15:guide id="4" pos="432">
          <p15:clr>
            <a:srgbClr val="A4A3A4"/>
          </p15:clr>
        </p15:guide>
        <p15:guide id="5" pos="53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70" d="100"/>
          <a:sy n="70" d="100"/>
        </p:scale>
        <p:origin x="1596" y="60"/>
      </p:cViewPr>
      <p:guideLst>
        <p:guide orient="horz" pos="2160"/>
        <p:guide pos="5184"/>
        <p:guide pos="1872"/>
        <p:guide pos="432"/>
        <p:guide pos="5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30051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926513"/>
            <a:ext cx="30051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fld id="{7C2E75AE-CE88-40DA-9FC3-FF9F148974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149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079500" y="685800"/>
            <a:ext cx="4775200" cy="3581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95800"/>
            <a:ext cx="5105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EE90F76-FCCF-438B-ACF8-C2679ABCBA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3660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49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80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0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35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049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41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0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5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944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633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8570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5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029" name="Rectangle 46" descr="Narrow vertical"/>
            <p:cNvSpPr>
              <a:spLocks noChangeArrowheads="1"/>
            </p:cNvSpPr>
            <p:nvPr/>
          </p:nvSpPr>
          <p:spPr bwMode="auto">
            <a:xfrm>
              <a:off x="288" y="48"/>
              <a:ext cx="5184" cy="240"/>
            </a:xfrm>
            <a:prstGeom prst="rect">
              <a:avLst/>
            </a:prstGeom>
            <a:pattFill prst="narVert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endParaRPr kumimoji="1" lang="en-US" altLang="en-US" smtClean="0"/>
            </a:p>
          </p:txBody>
        </p:sp>
        <p:sp>
          <p:nvSpPr>
            <p:cNvPr id="1030" name="Rectangle 47" descr="Narrow horizontal"/>
            <p:cNvSpPr>
              <a:spLocks noChangeArrowheads="1"/>
            </p:cNvSpPr>
            <p:nvPr/>
          </p:nvSpPr>
          <p:spPr bwMode="auto">
            <a:xfrm>
              <a:off x="48" y="288"/>
              <a:ext cx="240" cy="3744"/>
            </a:xfrm>
            <a:prstGeom prst="rect">
              <a:avLst/>
            </a:prstGeom>
            <a:pattFill prst="narHorz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endParaRPr kumimoji="1" lang="en-US" altLang="en-US" smtClean="0"/>
            </a:p>
          </p:txBody>
        </p:sp>
        <p:sp>
          <p:nvSpPr>
            <p:cNvPr id="1031" name="Rectangle 48" descr="Narrow vertical"/>
            <p:cNvSpPr>
              <a:spLocks noChangeArrowheads="1"/>
            </p:cNvSpPr>
            <p:nvPr/>
          </p:nvSpPr>
          <p:spPr bwMode="auto">
            <a:xfrm>
              <a:off x="288" y="4032"/>
              <a:ext cx="5184" cy="240"/>
            </a:xfrm>
            <a:prstGeom prst="rect">
              <a:avLst/>
            </a:prstGeom>
            <a:pattFill prst="narVert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endParaRPr kumimoji="1" lang="en-US" altLang="en-US" smtClean="0"/>
            </a:p>
          </p:txBody>
        </p:sp>
        <p:sp>
          <p:nvSpPr>
            <p:cNvPr id="1032" name="Rectangle 49" descr="Narrow horizontal"/>
            <p:cNvSpPr>
              <a:spLocks noChangeArrowheads="1"/>
            </p:cNvSpPr>
            <p:nvPr/>
          </p:nvSpPr>
          <p:spPr bwMode="auto">
            <a:xfrm>
              <a:off x="5472" y="288"/>
              <a:ext cx="240" cy="3744"/>
            </a:xfrm>
            <a:prstGeom prst="rect">
              <a:avLst/>
            </a:prstGeom>
            <a:pattFill prst="narHorz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endParaRPr kumimoji="1" lang="en-US" altLang="en-US" smtClean="0"/>
            </a:p>
          </p:txBody>
        </p:sp>
        <p:sp>
          <p:nvSpPr>
            <p:cNvPr id="1033" name="Rectangle 50"/>
            <p:cNvSpPr>
              <a:spLocks noChangeArrowheads="1"/>
            </p:cNvSpPr>
            <p:nvPr/>
          </p:nvSpPr>
          <p:spPr bwMode="auto">
            <a:xfrm>
              <a:off x="288" y="288"/>
              <a:ext cx="5184" cy="3744"/>
            </a:xfrm>
            <a:prstGeom prst="rect">
              <a:avLst/>
            </a:prstGeom>
            <a:noFill/>
            <a:ln w="57150" cap="sq" cmpd="tri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endParaRPr kumimoji="1" lang="en-US" altLang="en-US" smtClean="0"/>
            </a:p>
          </p:txBody>
        </p:sp>
        <p:sp>
          <p:nvSpPr>
            <p:cNvPr id="1034" name="Rectangle 51"/>
            <p:cNvSpPr>
              <a:spLocks noChangeArrowheads="1"/>
            </p:cNvSpPr>
            <p:nvPr/>
          </p:nvSpPr>
          <p:spPr bwMode="auto">
            <a:xfrm>
              <a:off x="48" y="48"/>
              <a:ext cx="5664" cy="4224"/>
            </a:xfrm>
            <a:prstGeom prst="rect">
              <a:avLst/>
            </a:prstGeom>
            <a:noFill/>
            <a:ln w="12700" cap="sq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endParaRPr kumimoji="1" lang="en-US" altLang="en-US" smtClean="0"/>
            </a:p>
          </p:txBody>
        </p:sp>
        <p:grpSp>
          <p:nvGrpSpPr>
            <p:cNvPr id="1035" name="Group 52"/>
            <p:cNvGrpSpPr>
              <a:grpSpLocks/>
            </p:cNvGrpSpPr>
            <p:nvPr/>
          </p:nvGrpSpPr>
          <p:grpSpPr bwMode="auto">
            <a:xfrm>
              <a:off x="0" y="0"/>
              <a:ext cx="384" cy="384"/>
              <a:chOff x="0" y="0"/>
              <a:chExt cx="384" cy="384"/>
            </a:xfrm>
          </p:grpSpPr>
          <p:sp>
            <p:nvSpPr>
              <p:cNvPr id="1045" name="Rectangle 5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8" name="Oval 54"/>
              <p:cNvSpPr>
                <a:spLocks noChangeArrowheads="1"/>
              </p:cNvSpPr>
              <p:nvPr/>
            </p:nvSpPr>
            <p:spPr bwMode="auto">
              <a:xfrm>
                <a:off x="101" y="101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6" name="Group 55"/>
            <p:cNvGrpSpPr>
              <a:grpSpLocks/>
            </p:cNvGrpSpPr>
            <p:nvPr/>
          </p:nvGrpSpPr>
          <p:grpSpPr bwMode="auto">
            <a:xfrm>
              <a:off x="0" y="3935"/>
              <a:ext cx="384" cy="384"/>
              <a:chOff x="0" y="3935"/>
              <a:chExt cx="384" cy="384"/>
            </a:xfrm>
          </p:grpSpPr>
          <p:sp>
            <p:nvSpPr>
              <p:cNvPr id="1043" name="Rectangle 56"/>
              <p:cNvSpPr>
                <a:spLocks noChangeArrowheads="1"/>
              </p:cNvSpPr>
              <p:nvPr/>
            </p:nvSpPr>
            <p:spPr bwMode="auto">
              <a:xfrm>
                <a:off x="0" y="3935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1" name="Oval 57"/>
              <p:cNvSpPr>
                <a:spLocks noChangeArrowheads="1"/>
              </p:cNvSpPr>
              <p:nvPr/>
            </p:nvSpPr>
            <p:spPr bwMode="auto">
              <a:xfrm>
                <a:off x="101" y="4036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7" name="Group 58"/>
            <p:cNvGrpSpPr>
              <a:grpSpLocks/>
            </p:cNvGrpSpPr>
            <p:nvPr/>
          </p:nvGrpSpPr>
          <p:grpSpPr bwMode="auto">
            <a:xfrm>
              <a:off x="5375" y="3935"/>
              <a:ext cx="384" cy="384"/>
              <a:chOff x="5375" y="3935"/>
              <a:chExt cx="384" cy="384"/>
            </a:xfrm>
          </p:grpSpPr>
          <p:sp>
            <p:nvSpPr>
              <p:cNvPr id="1041" name="Rectangle 59"/>
              <p:cNvSpPr>
                <a:spLocks noChangeArrowheads="1"/>
              </p:cNvSpPr>
              <p:nvPr/>
            </p:nvSpPr>
            <p:spPr bwMode="auto">
              <a:xfrm>
                <a:off x="5375" y="3935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4" name="Oval 60"/>
              <p:cNvSpPr>
                <a:spLocks noChangeArrowheads="1"/>
              </p:cNvSpPr>
              <p:nvPr/>
            </p:nvSpPr>
            <p:spPr bwMode="auto">
              <a:xfrm>
                <a:off x="5476" y="4036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8" name="Group 61"/>
            <p:cNvGrpSpPr>
              <a:grpSpLocks/>
            </p:cNvGrpSpPr>
            <p:nvPr/>
          </p:nvGrpSpPr>
          <p:grpSpPr bwMode="auto">
            <a:xfrm>
              <a:off x="5375" y="0"/>
              <a:ext cx="384" cy="384"/>
              <a:chOff x="5375" y="0"/>
              <a:chExt cx="384" cy="384"/>
            </a:xfrm>
          </p:grpSpPr>
          <p:sp>
            <p:nvSpPr>
              <p:cNvPr id="1039" name="Rectangle 62"/>
              <p:cNvSpPr>
                <a:spLocks noChangeArrowheads="1"/>
              </p:cNvSpPr>
              <p:nvPr/>
            </p:nvSpPr>
            <p:spPr bwMode="auto">
              <a:xfrm>
                <a:off x="5375" y="0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7" name="Oval 63"/>
              <p:cNvSpPr>
                <a:spLocks noChangeArrowheads="1"/>
              </p:cNvSpPr>
              <p:nvPr/>
            </p:nvSpPr>
            <p:spPr bwMode="auto">
              <a:xfrm>
                <a:off x="5476" y="101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7"/>
          <p:cNvSpPr>
            <a:spLocks noChangeArrowheads="1"/>
          </p:cNvSpPr>
          <p:nvPr/>
        </p:nvSpPr>
        <p:spPr bwMode="auto">
          <a:xfrm>
            <a:off x="2971800" y="3962400"/>
            <a:ext cx="5257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460625" indent="-2301875" algn="ctr" eaLnBrk="0" hangingPunct="0">
              <a:spcBef>
                <a:spcPct val="20000"/>
              </a:spcBef>
              <a:tabLst>
                <a:tab pos="4445000" algn="ctr"/>
              </a:tabLst>
              <a:defRPr sz="3200"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4445000" algn="ctr"/>
              </a:tabLst>
              <a:defRPr sz="2800"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4445000" algn="ctr"/>
              </a:tabLst>
              <a:defRPr sz="2400"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4445000" algn="ctr"/>
              </a:tabLst>
              <a:defRPr sz="2000"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tabLst>
                <a:tab pos="4445000" algn="ctr"/>
              </a:tabLst>
              <a:defRPr sz="2000"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4445000" algn="ctr"/>
              </a:tabLst>
              <a:defRPr sz="2000"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4445000" algn="ctr"/>
              </a:tabLst>
              <a:defRPr sz="2000"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4445000" algn="ctr"/>
              </a:tabLst>
              <a:defRPr sz="2000"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4445000" algn="ctr"/>
              </a:tabLst>
              <a:defRPr sz="2000"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pPr eaLnBrk="1" hangingPunct="1"/>
            <a:endParaRPr lang="en-US" altLang="en-US" sz="2800"/>
          </a:p>
        </p:txBody>
      </p:sp>
      <p:grpSp>
        <p:nvGrpSpPr>
          <p:cNvPr id="2051" name="Group 34"/>
          <p:cNvGrpSpPr>
            <a:grpSpLocks/>
          </p:cNvGrpSpPr>
          <p:nvPr/>
        </p:nvGrpSpPr>
        <p:grpSpPr bwMode="auto">
          <a:xfrm>
            <a:off x="4800600" y="5638800"/>
            <a:ext cx="3429000" cy="473075"/>
            <a:chOff x="2160" y="3552"/>
            <a:chExt cx="2448" cy="218"/>
          </a:xfrm>
        </p:grpSpPr>
        <p:sp>
          <p:nvSpPr>
            <p:cNvPr id="2062" name="Line 35"/>
            <p:cNvSpPr>
              <a:spLocks noChangeShapeType="1"/>
            </p:cNvSpPr>
            <p:nvPr/>
          </p:nvSpPr>
          <p:spPr bwMode="auto">
            <a:xfrm>
              <a:off x="2160" y="3552"/>
              <a:ext cx="244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" name="Rectangle 36"/>
            <p:cNvSpPr>
              <a:spLocks noChangeArrowheads="1"/>
            </p:cNvSpPr>
            <p:nvPr/>
          </p:nvSpPr>
          <p:spPr bwMode="auto">
            <a:xfrm>
              <a:off x="3021" y="3600"/>
              <a:ext cx="1083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Monotype Corsiva" panose="03010101010201010101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Monotype Corsiva" panose="03010101010201010101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Monotype Corsiva" panose="03010101010201010101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Monotype Corsiva" panose="03010101010201010101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Monotype Corsiva" panose="03010101010201010101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Monotype Corsiva" panose="03010101010201010101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Monotype Corsiva" panose="03010101010201010101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Monotype Corsiva" panose="03010101010201010101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Monotype Corsiva" panose="03010101010201010101" pitchFamily="66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kumimoji="1" lang="en-US" altLang="en-US" sz="1800"/>
                <a:t>Postal Co-Chair</a:t>
              </a:r>
            </a:p>
          </p:txBody>
        </p:sp>
      </p:grpSp>
      <p:sp>
        <p:nvSpPr>
          <p:cNvPr id="2052" name="Rectangle 39"/>
          <p:cNvSpPr>
            <a:spLocks noChangeArrowheads="1"/>
          </p:cNvSpPr>
          <p:nvPr/>
        </p:nvSpPr>
        <p:spPr bwMode="auto">
          <a:xfrm>
            <a:off x="3657600" y="3962400"/>
            <a:ext cx="4572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301875" indent="-2301875" algn="ctr" eaLnBrk="0" hangingPunct="0">
              <a:spcBef>
                <a:spcPct val="20000"/>
              </a:spcBef>
              <a:tabLst>
                <a:tab pos="4445000" algn="ctr"/>
              </a:tabLst>
              <a:defRPr sz="3200"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4445000" algn="ctr"/>
              </a:tabLst>
              <a:defRPr sz="2800"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4445000" algn="ctr"/>
              </a:tabLst>
              <a:defRPr sz="2400"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4445000" algn="ctr"/>
              </a:tabLst>
              <a:defRPr sz="2000"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tabLst>
                <a:tab pos="4445000" algn="ctr"/>
              </a:tabLst>
              <a:defRPr sz="2000"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4445000" algn="ctr"/>
              </a:tabLst>
              <a:defRPr sz="2000"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4445000" algn="ctr"/>
              </a:tabLst>
              <a:defRPr sz="2000"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4445000" algn="ctr"/>
              </a:tabLst>
              <a:defRPr sz="2000"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4445000" algn="ctr"/>
              </a:tabLst>
              <a:defRPr sz="2000"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pPr eaLnBrk="1" hangingPunct="1"/>
            <a:endParaRPr lang="en-US" altLang="en-US" sz="2800"/>
          </a:p>
        </p:txBody>
      </p:sp>
      <p:grpSp>
        <p:nvGrpSpPr>
          <p:cNvPr id="2053" name="Group 40"/>
          <p:cNvGrpSpPr>
            <a:grpSpLocks/>
          </p:cNvGrpSpPr>
          <p:nvPr/>
        </p:nvGrpSpPr>
        <p:grpSpPr bwMode="auto">
          <a:xfrm>
            <a:off x="4800600" y="5638800"/>
            <a:ext cx="3429000" cy="473075"/>
            <a:chOff x="2160" y="3552"/>
            <a:chExt cx="2448" cy="218"/>
          </a:xfrm>
        </p:grpSpPr>
        <p:sp>
          <p:nvSpPr>
            <p:cNvPr id="2060" name="Line 41"/>
            <p:cNvSpPr>
              <a:spLocks noChangeShapeType="1"/>
            </p:cNvSpPr>
            <p:nvPr/>
          </p:nvSpPr>
          <p:spPr bwMode="auto">
            <a:xfrm>
              <a:off x="2160" y="3552"/>
              <a:ext cx="244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Rectangle 42"/>
            <p:cNvSpPr>
              <a:spLocks noChangeArrowheads="1"/>
            </p:cNvSpPr>
            <p:nvPr/>
          </p:nvSpPr>
          <p:spPr bwMode="auto">
            <a:xfrm>
              <a:off x="3021" y="3600"/>
              <a:ext cx="132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Monotype Corsiva" panose="03010101010201010101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Monotype Corsiva" panose="03010101010201010101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Monotype Corsiva" panose="03010101010201010101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Monotype Corsiva" panose="03010101010201010101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Monotype Corsiva" panose="03010101010201010101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Monotype Corsiva" panose="03010101010201010101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Monotype Corsiva" panose="03010101010201010101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Monotype Corsiva" panose="03010101010201010101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Monotype Corsiva" panose="03010101010201010101" pitchFamily="66" charset="0"/>
                </a:defRPr>
              </a:lvl9pPr>
            </a:lstStyle>
            <a:p>
              <a:pPr algn="l">
                <a:spcBef>
                  <a:spcPct val="0"/>
                </a:spcBef>
              </a:pPr>
              <a:endParaRPr kumimoji="1" lang="en-US" altLang="en-US" sz="1800"/>
            </a:p>
          </p:txBody>
        </p:sp>
      </p:grpSp>
      <p:pic>
        <p:nvPicPr>
          <p:cNvPr id="2054" name="Picture 43" descr="PCC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86200"/>
            <a:ext cx="2667000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5" name="Group 44"/>
          <p:cNvGrpSpPr>
            <a:grpSpLocks/>
          </p:cNvGrpSpPr>
          <p:nvPr/>
        </p:nvGrpSpPr>
        <p:grpSpPr bwMode="auto">
          <a:xfrm>
            <a:off x="762000" y="5638800"/>
            <a:ext cx="3429000" cy="473075"/>
            <a:chOff x="2160" y="3552"/>
            <a:chExt cx="2448" cy="218"/>
          </a:xfrm>
        </p:grpSpPr>
        <p:sp>
          <p:nvSpPr>
            <p:cNvPr id="2058" name="Line 45"/>
            <p:cNvSpPr>
              <a:spLocks noChangeShapeType="1"/>
            </p:cNvSpPr>
            <p:nvPr/>
          </p:nvSpPr>
          <p:spPr bwMode="auto">
            <a:xfrm>
              <a:off x="2160" y="3552"/>
              <a:ext cx="244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Rectangle 46"/>
            <p:cNvSpPr>
              <a:spLocks noChangeArrowheads="1"/>
            </p:cNvSpPr>
            <p:nvPr/>
          </p:nvSpPr>
          <p:spPr bwMode="auto">
            <a:xfrm>
              <a:off x="3021" y="3600"/>
              <a:ext cx="1189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Monotype Corsiva" panose="03010101010201010101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Monotype Corsiva" panose="03010101010201010101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Monotype Corsiva" panose="03010101010201010101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Monotype Corsiva" panose="03010101010201010101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Monotype Corsiva" panose="03010101010201010101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Monotype Corsiva" panose="03010101010201010101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Monotype Corsiva" panose="03010101010201010101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Monotype Corsiva" panose="03010101010201010101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Monotype Corsiva" panose="03010101010201010101" pitchFamily="66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kumimoji="1" lang="en-US" altLang="en-US" sz="1800"/>
                <a:t>Industry Co-Chair</a:t>
              </a:r>
            </a:p>
          </p:txBody>
        </p:sp>
      </p:grpSp>
      <p:sp>
        <p:nvSpPr>
          <p:cNvPr id="13359" name="Rectangle 47"/>
          <p:cNvSpPr>
            <a:spLocks noChangeArrowheads="1"/>
          </p:cNvSpPr>
          <p:nvPr/>
        </p:nvSpPr>
        <p:spPr bwMode="auto">
          <a:xfrm>
            <a:off x="836613" y="381000"/>
            <a:ext cx="7772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lnSpc>
                <a:spcPct val="125000"/>
              </a:lnSpc>
              <a:defRPr/>
            </a:pPr>
            <a:r>
              <a:rPr lang="en-US" sz="28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>Certificate of Participation</a:t>
            </a:r>
          </a:p>
        </p:txBody>
      </p:sp>
      <p:sp>
        <p:nvSpPr>
          <p:cNvPr id="2057" name="Rectangle 48"/>
          <p:cNvSpPr>
            <a:spLocks noChangeArrowheads="1"/>
          </p:cNvSpPr>
          <p:nvPr/>
        </p:nvSpPr>
        <p:spPr bwMode="auto">
          <a:xfrm>
            <a:off x="838200" y="2362200"/>
            <a:ext cx="7772400" cy="162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algn="ctr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pPr eaLnBrk="1" hangingPunct="1"/>
            <a:r>
              <a:rPr lang="en-US" altLang="en-US" sz="2400"/>
              <a:t>Is hereby granted to :</a:t>
            </a:r>
          </a:p>
          <a:p>
            <a:pPr eaLnBrk="1" hangingPunct="1"/>
            <a:r>
              <a:rPr lang="en-US" altLang="en-US" sz="3600" u="sng"/>
              <a:t>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61&quot;/&gt;&lt;/object&gt;&lt;/object&gt;&lt;object type=&quot;8&quot; unique_id=&quot;1000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Certificate">
  <a:themeElements>
    <a:clrScheme name="Certificat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33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DCA"/>
      </a:accent5>
      <a:accent6>
        <a:srgbClr val="2D2DB9"/>
      </a:accent6>
      <a:hlink>
        <a:srgbClr val="FFCC00"/>
      </a:hlink>
      <a:folHlink>
        <a:srgbClr val="B2B2B2"/>
      </a:folHlink>
    </a:clrScheme>
    <a:fontScheme name="Certificate">
      <a:majorFont>
        <a:latin typeface="Arial Narrow"/>
        <a:ea typeface=""/>
        <a:cs typeface=""/>
      </a:majorFont>
      <a:minorFont>
        <a:latin typeface="Monotype Corsi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ertificate 1">
        <a:dk1>
          <a:srgbClr val="000000"/>
        </a:dk1>
        <a:lt1>
          <a:srgbClr val="FFFFCC"/>
        </a:lt1>
        <a:dk2>
          <a:srgbClr val="333300"/>
        </a:dk2>
        <a:lt2>
          <a:srgbClr val="808000"/>
        </a:lt2>
        <a:accent1>
          <a:srgbClr val="339933"/>
        </a:accent1>
        <a:accent2>
          <a:srgbClr val="A50021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ific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33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AD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ificat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DB48414C461C499D043BFF68C6832B" ma:contentTypeVersion="2" ma:contentTypeDescription="Create a new document." ma:contentTypeScope="" ma:versionID="fde1dd1b89cad6ffc2a7c28a57bbbc75">
  <xsd:schema xmlns:xsd="http://www.w3.org/2001/XMLSchema" xmlns:xs="http://www.w3.org/2001/XMLSchema" xmlns:p="http://schemas.microsoft.com/office/2006/metadata/properties" xmlns:ns2="7af7fe14-2410-47b5-b865-6e17d5e758fe" targetNamespace="http://schemas.microsoft.com/office/2006/metadata/properties" ma:root="true" ma:fieldsID="4f718267185a5002c97496ba91519c5e" ns2:_="">
    <xsd:import namespace="7af7fe14-2410-47b5-b865-6e17d5e758fe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f7fe14-2410-47b5-b865-6e17d5e758f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7af7fe14-2410-47b5-b865-6e17d5e758fe">Certificate of Participation</Description0>
  </documentManagement>
</p:properties>
</file>

<file path=customXml/itemProps1.xml><?xml version="1.0" encoding="utf-8"?>
<ds:datastoreItem xmlns:ds="http://schemas.openxmlformats.org/officeDocument/2006/customXml" ds:itemID="{271C241C-164B-4296-9132-D1907096AA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CB8D1D-5980-4A9B-A115-0916E0090B15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B139D628-9769-4BAF-82DD-295D3F7904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f7fe14-2410-47b5-b865-6e17d5e758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501495F-1D61-4E32-B7DA-A1E3DD6AC2EA}">
  <ds:schemaRefs>
    <ds:schemaRef ds:uri="http://purl.org/dc/terms/"/>
    <ds:schemaRef ds:uri="http://schemas.openxmlformats.org/package/2006/metadata/core-properties"/>
    <ds:schemaRef ds:uri="http://purl.org/dc/dcmitype/"/>
    <ds:schemaRef ds:uri="7af7fe14-2410-47b5-b865-6e17d5e758f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Certificate</Template>
  <TotalTime>58</TotalTime>
  <Words>13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Arial Narrow</vt:lpstr>
      <vt:lpstr>Monotype Corsiva</vt:lpstr>
      <vt:lpstr>Bodoni MT Black</vt:lpstr>
      <vt:lpstr>Certificate</vt:lpstr>
      <vt:lpstr>PowerPoint Presentation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Postal Customer Council  Certificate of Completion</dc:title>
  <dc:creator>KWT5J0</dc:creator>
  <cp:lastModifiedBy>Chang, Leider - Washington, DC</cp:lastModifiedBy>
  <cp:revision>8</cp:revision>
  <cp:lastPrinted>2016-05-17T18:31:16Z</cp:lastPrinted>
  <dcterms:created xsi:type="dcterms:W3CDTF">2012-05-10T14:09:36Z</dcterms:created>
  <dcterms:modified xsi:type="dcterms:W3CDTF">2018-09-04T07:26:17Z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  <property fmtid="{D5CDD505-2E9C-101B-9397-08002B2CF9AE}" pid="4" name="Select a Category">
    <vt:lpwstr>Education - Programming</vt:lpwstr>
  </property>
  <property fmtid="{D5CDD505-2E9C-101B-9397-08002B2CF9AE}" pid="5" name="ContentType">
    <vt:lpwstr>Document</vt:lpwstr>
  </property>
</Properties>
</file>